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7559675" cy="10439400"/>
  <p:notesSz cx="6858000" cy="9144000"/>
  <p:embeddedFontLst>
    <p:embeddedFont>
      <p:font typeface="Glowworm Rob" panose="020F0804020102020204" pitchFamily="34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Sweet Home Oklahoma" pitchFamily="2" charset="0"/>
      <p:regular r:id="rId6"/>
    </p:embeddedFont>
    <p:embeddedFont>
      <p:font typeface="Glowworm" panose="020F0804020102020204" pitchFamily="3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1" d="100"/>
          <a:sy n="61" d="100"/>
        </p:scale>
        <p:origin x="243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272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774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181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648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543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792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564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143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036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532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776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8E69C-8156-4E42-8C1D-7758671C6984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egaidea.ne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9" t="28381" b="20989"/>
          <a:stretch/>
        </p:blipFill>
        <p:spPr>
          <a:xfrm>
            <a:off x="399201" y="208964"/>
            <a:ext cx="7577879" cy="3347915"/>
          </a:xfrm>
          <a:prstGeom prst="rect">
            <a:avLst/>
          </a:prstGeom>
        </p:spPr>
      </p:pic>
      <p:pic>
        <p:nvPicPr>
          <p:cNvPr id="4" name="Megaidea.net" descr="https://www.megaidea.net/wp-content/uploads/2019/04/marco-invitacion-negro-roj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9" y="3663495"/>
            <a:ext cx="7066159" cy="622817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egaidea.ne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48" b="28216"/>
          <a:stretch/>
        </p:blipFill>
        <p:spPr>
          <a:xfrm>
            <a:off x="1378947" y="3209599"/>
            <a:ext cx="4244916" cy="1361674"/>
          </a:xfrm>
          <a:prstGeom prst="rect">
            <a:avLst/>
          </a:prstGeom>
        </p:spPr>
      </p:pic>
      <p:pic>
        <p:nvPicPr>
          <p:cNvPr id="19" name="Megaidea.net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06"/>
          <a:stretch/>
        </p:blipFill>
        <p:spPr>
          <a:xfrm rot="20047274" flipH="1">
            <a:off x="386337" y="5628070"/>
            <a:ext cx="921396" cy="1935066"/>
          </a:xfrm>
          <a:prstGeom prst="rect">
            <a:avLst/>
          </a:prstGeom>
        </p:spPr>
      </p:pic>
      <p:pic>
        <p:nvPicPr>
          <p:cNvPr id="20" name="Megaidea.net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06"/>
          <a:stretch/>
        </p:blipFill>
        <p:spPr>
          <a:xfrm rot="19994183" flipH="1">
            <a:off x="319087" y="6478579"/>
            <a:ext cx="921396" cy="1935066"/>
          </a:xfrm>
          <a:prstGeom prst="rect">
            <a:avLst/>
          </a:prstGeom>
        </p:spPr>
      </p:pic>
      <p:pic>
        <p:nvPicPr>
          <p:cNvPr id="21" name="Megaidea.net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06"/>
          <a:stretch/>
        </p:blipFill>
        <p:spPr>
          <a:xfrm rot="1552726">
            <a:off x="6182442" y="5717726"/>
            <a:ext cx="921396" cy="1935066"/>
          </a:xfrm>
          <a:prstGeom prst="rect">
            <a:avLst/>
          </a:prstGeom>
        </p:spPr>
      </p:pic>
      <p:pic>
        <p:nvPicPr>
          <p:cNvPr id="22" name="Megaidea.net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06"/>
          <a:stretch/>
        </p:blipFill>
        <p:spPr>
          <a:xfrm rot="1605817">
            <a:off x="6306915" y="6573846"/>
            <a:ext cx="921396" cy="1935066"/>
          </a:xfrm>
          <a:prstGeom prst="rect">
            <a:avLst/>
          </a:prstGeom>
        </p:spPr>
      </p:pic>
      <p:pic>
        <p:nvPicPr>
          <p:cNvPr id="28" name="Megaidea.ne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920">
            <a:off x="5551105" y="2686050"/>
            <a:ext cx="2408864" cy="3478396"/>
          </a:xfrm>
          <a:prstGeom prst="rect">
            <a:avLst/>
          </a:prstGeom>
        </p:spPr>
      </p:pic>
      <p:sp>
        <p:nvSpPr>
          <p:cNvPr id="30" name="Megaidea.net"/>
          <p:cNvSpPr txBox="1"/>
          <p:nvPr/>
        </p:nvSpPr>
        <p:spPr>
          <a:xfrm>
            <a:off x="1331792" y="5317227"/>
            <a:ext cx="5214370" cy="866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rgbClr val="FF0000"/>
                </a:solidFill>
                <a:effectLst>
                  <a:glow rad="101600">
                    <a:srgbClr val="F6F6F6"/>
                  </a:glow>
                </a:effectLst>
                <a:latin typeface="Glowworm" panose="020F0804020102020204" pitchFamily="34" charset="0"/>
              </a:rPr>
              <a:t>ELMER</a:t>
            </a:r>
            <a:endParaRPr lang="es-PE" sz="4800" dirty="0">
              <a:solidFill>
                <a:srgbClr val="FF0000"/>
              </a:solidFill>
              <a:effectLst>
                <a:glow rad="101600">
                  <a:srgbClr val="F6F6F6"/>
                </a:glow>
              </a:effectLst>
              <a:latin typeface="Glowworm" panose="020F0804020102020204" pitchFamily="34" charset="0"/>
            </a:endParaRPr>
          </a:p>
        </p:txBody>
      </p:sp>
      <p:sp>
        <p:nvSpPr>
          <p:cNvPr id="31" name="Megaidea.net"/>
          <p:cNvSpPr txBox="1"/>
          <p:nvPr/>
        </p:nvSpPr>
        <p:spPr>
          <a:xfrm>
            <a:off x="998561" y="6084918"/>
            <a:ext cx="5451476" cy="57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chemeClr val="bg1"/>
              </a:solidFill>
              <a:latin typeface="Glowworm Rob" panose="020F0804020102020204" pitchFamily="34" charset="0"/>
            </a:endParaRPr>
          </a:p>
        </p:txBody>
      </p:sp>
      <p:sp>
        <p:nvSpPr>
          <p:cNvPr id="32" name="Megaidea.net"/>
          <p:cNvSpPr txBox="1"/>
          <p:nvPr/>
        </p:nvSpPr>
        <p:spPr>
          <a:xfrm>
            <a:off x="1146395" y="6579671"/>
            <a:ext cx="5214370" cy="866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rgbClr val="FF0000"/>
                </a:solidFill>
                <a:effectLst>
                  <a:glow rad="101600">
                    <a:srgbClr val="F6F6F6"/>
                  </a:glow>
                </a:effectLst>
                <a:latin typeface="Glowworm" panose="020F0804020102020204" pitchFamily="34" charset="0"/>
              </a:rPr>
              <a:t>Mis 9 Añitos</a:t>
            </a:r>
            <a:endParaRPr lang="es-PE" sz="4800" dirty="0">
              <a:solidFill>
                <a:srgbClr val="FF0000"/>
              </a:solidFill>
              <a:effectLst>
                <a:glow rad="101600">
                  <a:srgbClr val="F6F6F6"/>
                </a:glow>
              </a:effectLst>
              <a:latin typeface="Glowworm" panose="020F0804020102020204" pitchFamily="34" charset="0"/>
            </a:endParaRPr>
          </a:p>
        </p:txBody>
      </p:sp>
      <p:sp>
        <p:nvSpPr>
          <p:cNvPr id="34" name="Megaidea.net"/>
          <p:cNvSpPr txBox="1"/>
          <p:nvPr/>
        </p:nvSpPr>
        <p:spPr>
          <a:xfrm>
            <a:off x="1225940" y="9667476"/>
            <a:ext cx="5224096" cy="49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FF0000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FF0000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Megaidea.ne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1987" y="7307085"/>
            <a:ext cx="2256097" cy="3144753"/>
          </a:xfrm>
          <a:prstGeom prst="rect">
            <a:avLst/>
          </a:prstGeom>
        </p:spPr>
      </p:pic>
      <p:sp>
        <p:nvSpPr>
          <p:cNvPr id="33" name="Megaidea.net"/>
          <p:cNvSpPr txBox="1"/>
          <p:nvPr/>
        </p:nvSpPr>
        <p:spPr>
          <a:xfrm>
            <a:off x="1626820" y="7499592"/>
            <a:ext cx="4175366" cy="1241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Dia: Viernes 20 de Agosto </a:t>
            </a:r>
          </a:p>
          <a:p>
            <a:pPr algn="ctr"/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Hora: </a:t>
            </a:r>
            <a:r>
              <a:rPr lang="es-PE" sz="2500" dirty="0">
                <a:solidFill>
                  <a:schemeClr val="bg1"/>
                </a:solidFill>
                <a:latin typeface="Glowworm Rob" panose="020F0804020102020204" pitchFamily="34" charset="0"/>
              </a:rPr>
              <a:t>3</a:t>
            </a:r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Lugar: Calle Pinto #10</a:t>
            </a:r>
            <a:endParaRPr lang="es-PE" sz="2500" dirty="0">
              <a:solidFill>
                <a:schemeClr val="bg1"/>
              </a:solidFill>
              <a:latin typeface="Glowworm Rob" panose="020F0804020102020204" pitchFamily="34" charset="0"/>
            </a:endParaRPr>
          </a:p>
        </p:txBody>
      </p:sp>
      <p:pic>
        <p:nvPicPr>
          <p:cNvPr id="26" name="Megaidea.ne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080" flipH="1">
            <a:off x="-308460" y="2702830"/>
            <a:ext cx="2369011" cy="3262744"/>
          </a:xfrm>
          <a:prstGeom prst="rect">
            <a:avLst/>
          </a:prstGeom>
        </p:spPr>
      </p:pic>
      <p:sp>
        <p:nvSpPr>
          <p:cNvPr id="29" name="Megaidea.net"/>
          <p:cNvSpPr txBox="1"/>
          <p:nvPr/>
        </p:nvSpPr>
        <p:spPr>
          <a:xfrm>
            <a:off x="592632" y="4704431"/>
            <a:ext cx="6542155" cy="81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>
                <a:solidFill>
                  <a:schemeClr val="bg1"/>
                </a:solidFill>
                <a:latin typeface="Glowworm" panose="020F0804020102020204" pitchFamily="34" charset="0"/>
              </a:rPr>
              <a:t>¡</a:t>
            </a:r>
            <a:r>
              <a:rPr lang="es-PE" sz="44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FELIZ CUMPLEAÑOS</a:t>
            </a:r>
            <a:r>
              <a:rPr lang="es-PE" sz="4400" dirty="0" smtClean="0">
                <a:solidFill>
                  <a:srgbClr val="2B2C7A"/>
                </a:solidFill>
                <a:latin typeface="Sweet Home Oklahoma" pitchFamily="2" charset="0"/>
              </a:rPr>
              <a:t>! </a:t>
            </a:r>
            <a:endParaRPr lang="es-PE" sz="4400" dirty="0">
              <a:solidFill>
                <a:srgbClr val="2B2C7A"/>
              </a:solidFill>
              <a:latin typeface="Sweet Home Oklahoma" pitchFamily="2" charset="0"/>
            </a:endParaRPr>
          </a:p>
        </p:txBody>
      </p:sp>
      <p:pic>
        <p:nvPicPr>
          <p:cNvPr id="13" name="Megaidea.net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" t="1715" r="-7576" b="-6445"/>
          <a:stretch/>
        </p:blipFill>
        <p:spPr>
          <a:xfrm flipH="1">
            <a:off x="-251149" y="8360994"/>
            <a:ext cx="3551620" cy="226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29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Glowworm Rob</vt:lpstr>
      <vt:lpstr>Arial</vt:lpstr>
      <vt:lpstr>Calibri Light</vt:lpstr>
      <vt:lpstr>Sweet Home Oklahoma</vt:lpstr>
      <vt:lpstr>Glowworm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Hot Wheels</cp:keywords>
  <cp:lastModifiedBy>MEGAIDEA</cp:lastModifiedBy>
  <cp:revision>18</cp:revision>
  <dcterms:created xsi:type="dcterms:W3CDTF">2021-07-09T22:39:31Z</dcterms:created>
  <dcterms:modified xsi:type="dcterms:W3CDTF">2023-03-29T16:51:26Z</dcterms:modified>
</cp:coreProperties>
</file>