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DFD"/>
    <a:srgbClr val="AF8939"/>
    <a:srgbClr val="F9F9F9"/>
    <a:srgbClr val="0284A2"/>
    <a:srgbClr val="32D6FC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4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47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376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9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011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238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14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48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775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8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668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4320-0F8F-422F-A3F0-31265062487F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E48D-4B70-4750-98E9-15E6ADA424B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4479" y="-1060177"/>
            <a:ext cx="7230709" cy="98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5092" y="106143"/>
            <a:ext cx="2577417" cy="3906984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2726741" y="1325403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186DFD"/>
                </a:solidFill>
                <a:latin typeface="Glowworm Rob" panose="020F0804020102020204" pitchFamily="34" charset="0"/>
              </a:rPr>
              <a:t>JUAN CARLOS</a:t>
            </a:r>
            <a:r>
              <a:rPr lang="es-PE" sz="48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48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2705368" y="216671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AF8939"/>
                </a:solidFill>
                <a:latin typeface="Glowworm Rob" panose="020F0804020102020204" pitchFamily="34" charset="0"/>
              </a:rPr>
              <a:t>Cumple</a:t>
            </a:r>
            <a:r>
              <a:rPr lang="es-PE" sz="6000" dirty="0" smtClean="0">
                <a:solidFill>
                  <a:srgbClr val="AF8939"/>
                </a:solidFill>
                <a:latin typeface="Glowworm Rob" panose="020F0804020102020204" pitchFamily="34" charset="0"/>
              </a:rPr>
              <a:t> </a:t>
            </a:r>
            <a:r>
              <a:rPr lang="es-PE" sz="6000" dirty="0">
                <a:solidFill>
                  <a:srgbClr val="AF8939"/>
                </a:solidFill>
                <a:latin typeface="Glowworm Rob" panose="020F0804020102020204" pitchFamily="34" charset="0"/>
              </a:rPr>
              <a:t>5</a:t>
            </a:r>
            <a:r>
              <a:rPr lang="es-PE" sz="6000" dirty="0" smtClean="0">
                <a:solidFill>
                  <a:srgbClr val="AF8939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AF8939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4040093" y="3416154"/>
            <a:ext cx="2757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186DFD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186DFD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/>
          <p:nvPr/>
        </p:nvSpPr>
        <p:spPr>
          <a:xfrm>
            <a:off x="3791230" y="4418632"/>
            <a:ext cx="333032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300" dirty="0" smtClean="0">
                <a:solidFill>
                  <a:srgbClr val="AF8939"/>
                </a:solidFill>
                <a:latin typeface="Glowworm Rob" panose="020F0804020102020204" pitchFamily="34" charset="0"/>
              </a:rPr>
              <a:t>Te espero el día Domingo 15 de Agosto desde las 5:00pm en el Local Comunal Ciudad Nueva.</a:t>
            </a:r>
            <a:endParaRPr lang="es-PE" sz="2300" dirty="0">
              <a:solidFill>
                <a:srgbClr val="AF8939"/>
              </a:solidFill>
              <a:latin typeface="Glowworm Rob" panose="020F0804020102020204" pitchFamily="34" charset="0"/>
            </a:endParaRPr>
          </a:p>
        </p:txBody>
      </p:sp>
      <p:pic>
        <p:nvPicPr>
          <p:cNvPr id="2062" name="Megaidea.net" descr="https://www.megaidea.net/wp-content/uploads/2018/06/aventure-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02" y="2490667"/>
            <a:ext cx="1715366" cy="15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18/06/aventure-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84" y="4885734"/>
            <a:ext cx="3078235" cy="22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egaidea.net" descr="https://www.megaidea.net/wp-content/uploads/2018/06/aventure-4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5000" y1="26667" x2="25417" y2="54167"/>
                        <a14:backgroundMark x1="21250" y1="25833" x2="46250" y2="47917"/>
                        <a14:backgroundMark x1="18750" y1="23750" x2="43750" y2="26667"/>
                        <a14:backgroundMark x1="25000" y1="41250" x2="98333" y2="49583"/>
                        <a14:backgroundMark x1="62917" y1="52083" x2="83750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47" t="9210" b="70907"/>
          <a:stretch/>
        </p:blipFill>
        <p:spPr bwMode="auto">
          <a:xfrm rot="497974">
            <a:off x="7245635" y="2779805"/>
            <a:ext cx="477168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 descr="https://www.megaidea.net/wp-content/uploads/2018/06/aventure-4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5000" y1="26667" x2="25417" y2="54167"/>
                        <a14:backgroundMark x1="21250" y1="25833" x2="46250" y2="47917"/>
                        <a14:backgroundMark x1="18750" y1="23750" x2="43750" y2="26667"/>
                        <a14:backgroundMark x1="25000" y1="41250" x2="98333" y2="49583"/>
                        <a14:backgroundMark x1="62917" y1="52083" x2="83750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47" t="9210" b="70907"/>
          <a:stretch/>
        </p:blipFill>
        <p:spPr bwMode="auto">
          <a:xfrm rot="497974">
            <a:off x="7853194" y="4205697"/>
            <a:ext cx="477168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8/06/aventure-4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5000" y1="26667" x2="25417" y2="54167"/>
                        <a14:backgroundMark x1="21250" y1="25833" x2="46250" y2="47917"/>
                        <a14:backgroundMark x1="18750" y1="23750" x2="43750" y2="26667"/>
                        <a14:backgroundMark x1="25000" y1="41250" x2="98333" y2="49583"/>
                        <a14:backgroundMark x1="62917" y1="52083" x2="83750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47" t="9210" b="70907"/>
          <a:stretch/>
        </p:blipFill>
        <p:spPr bwMode="auto">
          <a:xfrm rot="497974">
            <a:off x="3641918" y="5654551"/>
            <a:ext cx="477168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egaidea.net" descr="https://www.megaidea.net/wp-content/uploads/2018/06/aventure-4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5000" y1="26667" x2="25417" y2="54167"/>
                        <a14:backgroundMark x1="21250" y1="25833" x2="46250" y2="47917"/>
                        <a14:backgroundMark x1="18750" y1="23750" x2="43750" y2="26667"/>
                        <a14:backgroundMark x1="25000" y1="41250" x2="98333" y2="49583"/>
                        <a14:backgroundMark x1="62917" y1="52083" x2="83750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47" t="9210" b="70907"/>
          <a:stretch/>
        </p:blipFill>
        <p:spPr bwMode="auto">
          <a:xfrm rot="497974">
            <a:off x="6245279" y="6001509"/>
            <a:ext cx="477168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gaidea.net"/>
          <p:cNvSpPr txBox="1"/>
          <p:nvPr/>
        </p:nvSpPr>
        <p:spPr>
          <a:xfrm>
            <a:off x="2665915" y="7048154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186DFD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186DFD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Megaidea.net" descr="https://www.megaidea.net/wp-content/uploads/2018/06/aventure-4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5000" y1="26667" x2="25417" y2="54167"/>
                        <a14:backgroundMark x1="21250" y1="25833" x2="46250" y2="47917"/>
                        <a14:backgroundMark x1="18750" y1="23750" x2="43750" y2="26667"/>
                        <a14:backgroundMark x1="25000" y1="41250" x2="98333" y2="49583"/>
                        <a14:backgroundMark x1="62917" y1="52083" x2="83750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47" t="9210" b="70907"/>
          <a:stretch/>
        </p:blipFill>
        <p:spPr bwMode="auto">
          <a:xfrm rot="497974">
            <a:off x="2820258" y="2554445"/>
            <a:ext cx="477168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228">
            <a:off x="-239655" y="106143"/>
            <a:ext cx="2577417" cy="3906984"/>
          </a:xfrm>
          <a:prstGeom prst="rect">
            <a:avLst/>
          </a:prstGeom>
        </p:spPr>
      </p:pic>
      <p:pic>
        <p:nvPicPr>
          <p:cNvPr id="2058" name="Megaidea.net" descr="https://www.megaidea.net/wp-content/uploads/2018/06/aventure-1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10590" r="16947" b="17362"/>
          <a:stretch/>
        </p:blipFill>
        <p:spPr bwMode="auto">
          <a:xfrm>
            <a:off x="0" y="2672861"/>
            <a:ext cx="4097003" cy="47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27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Glowworm Rob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Hora de Aventuras</cp:keywords>
  <cp:lastModifiedBy>MEGAIDEA</cp:lastModifiedBy>
  <cp:revision>12</cp:revision>
  <dcterms:created xsi:type="dcterms:W3CDTF">2021-07-09T21:04:11Z</dcterms:created>
  <dcterms:modified xsi:type="dcterms:W3CDTF">2023-03-29T16:52:48Z</dcterms:modified>
</cp:coreProperties>
</file>