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7" r:id="rId2"/>
  </p:sldIdLst>
  <p:sldSz cx="7559675" cy="104394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Glowworm Rob" panose="020F0804020102020204" pitchFamily="3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lowworm" panose="020F0804020102020204" pitchFamily="34" charset="0"/>
      <p:regular r:id="rId10"/>
    </p:embeddedFont>
    <p:embeddedFont>
      <p:font typeface="Sweet Home Oklahoma" pitchFamily="2" charset="0"/>
      <p:regular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ADE5"/>
    <a:srgbClr val="004B88"/>
    <a:srgbClr val="33BEF0"/>
    <a:srgbClr val="77C9F7"/>
    <a:srgbClr val="FFFFFF"/>
    <a:srgbClr val="2B2C7A"/>
    <a:srgbClr val="CFC8B5"/>
    <a:srgbClr val="CC2229"/>
    <a:srgbClr val="A9772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8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3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8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44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0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4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0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2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30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gaidea.net" descr="https://www.megaidea.net/wp-content/uploads/2019/04/Marco_Megaidea-Celes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2067" y="3109615"/>
            <a:ext cx="5803439" cy="704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gaidea.net"/>
          <p:cNvSpPr txBox="1"/>
          <p:nvPr/>
        </p:nvSpPr>
        <p:spPr>
          <a:xfrm>
            <a:off x="1243893" y="9525490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2B2C7A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2B2C7A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6422">
            <a:off x="-139041" y="3130301"/>
            <a:ext cx="2235347" cy="3214881"/>
          </a:xfrm>
          <a:prstGeom prst="rect">
            <a:avLst/>
          </a:prstGeom>
        </p:spPr>
      </p:pic>
      <p:pic>
        <p:nvPicPr>
          <p:cNvPr id="1028" name="Megaidea.net" descr="https://www.megaidea.net/wp-content/uploads/2019/09/banderin_guirnalda28-1024x25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5"/>
          <a:stretch/>
        </p:blipFill>
        <p:spPr bwMode="auto">
          <a:xfrm rot="176180">
            <a:off x="-456256" y="-230127"/>
            <a:ext cx="4540009" cy="218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31" y="426796"/>
            <a:ext cx="5439454" cy="4336169"/>
          </a:xfrm>
          <a:prstGeom prst="rect">
            <a:avLst/>
          </a:prstGeom>
        </p:spPr>
      </p:pic>
      <p:pic>
        <p:nvPicPr>
          <p:cNvPr id="20" name="Megaidea.net" descr="https://www.megaidea.net/wp-content/uploads/2019/09/banderin_guirnalda28-1024x25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5"/>
          <a:stretch/>
        </p:blipFill>
        <p:spPr bwMode="auto">
          <a:xfrm rot="2358812">
            <a:off x="3708140" y="-55262"/>
            <a:ext cx="4540009" cy="218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33" y="6821699"/>
            <a:ext cx="1896905" cy="3389552"/>
          </a:xfrm>
          <a:prstGeom prst="rect">
            <a:avLst/>
          </a:prstGeom>
        </p:spPr>
      </p:pic>
      <p:pic>
        <p:nvPicPr>
          <p:cNvPr id="19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6" y="6796578"/>
            <a:ext cx="1943182" cy="3439794"/>
          </a:xfrm>
          <a:prstGeom prst="rect">
            <a:avLst/>
          </a:prstGeom>
        </p:spPr>
      </p:pic>
      <p:pic>
        <p:nvPicPr>
          <p:cNvPr id="16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3578" flipH="1">
            <a:off x="5538579" y="3359509"/>
            <a:ext cx="2235347" cy="3214881"/>
          </a:xfrm>
          <a:prstGeom prst="rect">
            <a:avLst/>
          </a:prstGeom>
        </p:spPr>
      </p:pic>
      <p:sp>
        <p:nvSpPr>
          <p:cNvPr id="15" name="Megaidea.net"/>
          <p:cNvSpPr txBox="1"/>
          <p:nvPr/>
        </p:nvSpPr>
        <p:spPr>
          <a:xfrm>
            <a:off x="444938" y="4754842"/>
            <a:ext cx="6506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>
                <a:solidFill>
                  <a:srgbClr val="004B88"/>
                </a:solidFill>
                <a:latin typeface="Glowworm" panose="020F0804020102020204" pitchFamily="34" charset="0"/>
              </a:rPr>
              <a:t>¡</a:t>
            </a:r>
            <a:r>
              <a:rPr lang="es-PE" sz="4000" dirty="0" smtClean="0">
                <a:solidFill>
                  <a:srgbClr val="004B88"/>
                </a:solidFill>
                <a:latin typeface="Glowworm" panose="020F0804020102020204" pitchFamily="34" charset="0"/>
              </a:rPr>
              <a:t>FELIZ CUMPLEAÑOS!</a:t>
            </a:r>
            <a:r>
              <a:rPr lang="es-PE" sz="4000" dirty="0" smtClean="0">
                <a:solidFill>
                  <a:srgbClr val="004B88"/>
                </a:solidFill>
                <a:latin typeface="Sweet Home Oklahoma" pitchFamily="2" charset="0"/>
              </a:rPr>
              <a:t> </a:t>
            </a:r>
            <a:endParaRPr lang="es-PE" sz="4000" dirty="0">
              <a:solidFill>
                <a:srgbClr val="004B88"/>
              </a:solidFill>
              <a:latin typeface="Sweet Home Oklahoma" pitchFamily="2" charset="0"/>
            </a:endParaRPr>
          </a:p>
        </p:txBody>
      </p:sp>
      <p:sp>
        <p:nvSpPr>
          <p:cNvPr id="10" name="Megaidea.net"/>
          <p:cNvSpPr txBox="1"/>
          <p:nvPr/>
        </p:nvSpPr>
        <p:spPr>
          <a:xfrm>
            <a:off x="1243893" y="5164651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11ADE5"/>
                </a:solidFill>
                <a:latin typeface="Glowworm Rob" panose="020F0804020102020204" pitchFamily="34" charset="0"/>
              </a:rPr>
              <a:t>Sebastian</a:t>
            </a:r>
            <a:r>
              <a:rPr lang="es-PE" sz="5000" dirty="0" smtClean="0">
                <a:solidFill>
                  <a:srgbClr val="FF0000"/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rgbClr val="FF0000"/>
              </a:solidFill>
              <a:latin typeface="Glowworm Rob" panose="020F0804020102020204" pitchFamily="34" charset="0"/>
            </a:endParaRPr>
          </a:p>
        </p:txBody>
      </p:sp>
      <p:sp>
        <p:nvSpPr>
          <p:cNvPr id="6" name="Megaidea.net"/>
          <p:cNvSpPr txBox="1"/>
          <p:nvPr/>
        </p:nvSpPr>
        <p:spPr>
          <a:xfrm>
            <a:off x="1329860" y="6051649"/>
            <a:ext cx="492784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004B88"/>
                </a:solidFill>
                <a:latin typeface="Glowworm Rob" panose="020F0804020102020204" pitchFamily="34" charset="0"/>
              </a:rPr>
              <a:t>Acompañame a celebrar</a:t>
            </a:r>
            <a:endParaRPr lang="es-PE" sz="29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sp>
        <p:nvSpPr>
          <p:cNvPr id="7" name="Megaidea.net"/>
          <p:cNvSpPr txBox="1"/>
          <p:nvPr/>
        </p:nvSpPr>
        <p:spPr>
          <a:xfrm>
            <a:off x="1278717" y="6463901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11ADE5"/>
                </a:solidFill>
                <a:latin typeface="Glowworm Rob" panose="020F0804020102020204" pitchFamily="34" charset="0"/>
              </a:rPr>
              <a:t>Mis 4 añitos</a:t>
            </a:r>
            <a:endParaRPr lang="es-PE" sz="5000" dirty="0">
              <a:solidFill>
                <a:srgbClr val="11ADE5"/>
              </a:solidFill>
              <a:latin typeface="Glowworm Rob" panose="020F0804020102020204" pitchFamily="34" charset="0"/>
            </a:endParaRPr>
          </a:p>
        </p:txBody>
      </p:sp>
      <p:sp>
        <p:nvSpPr>
          <p:cNvPr id="8" name="Megaidea.net"/>
          <p:cNvSpPr txBox="1"/>
          <p:nvPr/>
        </p:nvSpPr>
        <p:spPr>
          <a:xfrm>
            <a:off x="1924795" y="7219950"/>
            <a:ext cx="37379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004B88"/>
                </a:solidFill>
                <a:latin typeface="Glowworm Rob" panose="020F0804020102020204" pitchFamily="34" charset="0"/>
              </a:rPr>
              <a:t>Dia: Sábado 8 de Enero </a:t>
            </a:r>
          </a:p>
          <a:p>
            <a:pPr algn="ctr"/>
            <a:r>
              <a:rPr lang="es-PE" sz="2500" dirty="0" smtClean="0">
                <a:solidFill>
                  <a:srgbClr val="004B88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004B88"/>
                </a:solidFill>
                <a:latin typeface="Glowworm Rob" panose="020F0804020102020204" pitchFamily="34" charset="0"/>
              </a:rPr>
              <a:t>2</a:t>
            </a:r>
            <a:r>
              <a:rPr lang="es-PE" sz="2500" dirty="0" smtClean="0">
                <a:solidFill>
                  <a:srgbClr val="004B88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004B88"/>
                </a:solidFill>
                <a:latin typeface="Glowworm Rob" panose="020F0804020102020204" pitchFamily="34" charset="0"/>
              </a:rPr>
              <a:t>Lugar: Local Comunal Perez Gamboa </a:t>
            </a:r>
            <a:endParaRPr lang="es-PE" sz="2500" dirty="0">
              <a:solidFill>
                <a:srgbClr val="004B88"/>
              </a:solidFill>
              <a:latin typeface="Glowworm Rob" panose="020F08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28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 Light</vt:lpstr>
      <vt:lpstr>Glowworm Rob</vt:lpstr>
      <vt:lpstr>Calibri</vt:lpstr>
      <vt:lpstr>Glowworm</vt:lpstr>
      <vt:lpstr>Sweet Home Oklahoma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Heroes de la Ciudad</cp:keywords>
  <cp:lastModifiedBy>MEGAIDEA</cp:lastModifiedBy>
  <cp:revision>46</cp:revision>
  <dcterms:created xsi:type="dcterms:W3CDTF">2021-06-28T21:23:27Z</dcterms:created>
  <dcterms:modified xsi:type="dcterms:W3CDTF">2023-03-26T19:51:56Z</dcterms:modified>
</cp:coreProperties>
</file>