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8" r:id="rId2"/>
  </p:sldIdLst>
  <p:sldSz cx="4319588" cy="6119813"/>
  <p:notesSz cx="6858000" cy="9144000"/>
  <p:embeddedFontLst>
    <p:embeddedFont>
      <p:font typeface="Glowworm Rob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etsen One" panose="020108030300000D0203" pitchFamily="2" charset="0"/>
      <p:regular r:id="rId9"/>
    </p:embeddedFont>
    <p:embeddedFont>
      <p:font typeface="Bubble Robnei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7D"/>
    <a:srgbClr val="E49A5B"/>
    <a:srgbClr val="EA8D10"/>
    <a:srgbClr val="F19D47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ADB80-0FE8-4287-809A-B7152CA01FF5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4C8E9-F231-47FF-97F8-B605DE7283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433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www.megaidea.net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4C8E9-F231-47FF-97F8-B605DE7283E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132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23342" y="25226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20378" y="84144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11406" y="38527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22220" y="39670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736" y="387472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1"/>
            <a:ext cx="1447406" cy="1688641"/>
          </a:xfrm>
          <a:prstGeom prst="rect">
            <a:avLst/>
          </a:prstGeom>
        </p:spPr>
      </p:pic>
      <p:pic>
        <p:nvPicPr>
          <p:cNvPr id="2050" name="Megaidea.net" descr="https://www.megaidea.net/wp-content/uploads/2019/04/Marco_Dorado-Neg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" y="2463500"/>
            <a:ext cx="3334870" cy="34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97" y="139540"/>
            <a:ext cx="2005815" cy="2918290"/>
          </a:xfrm>
          <a:prstGeom prst="rect">
            <a:avLst/>
          </a:prstGeom>
        </p:spPr>
      </p:pic>
      <p:sp>
        <p:nvSpPr>
          <p:cNvPr id="7" name="Megaidea.net"/>
          <p:cNvSpPr txBox="1"/>
          <p:nvPr/>
        </p:nvSpPr>
        <p:spPr>
          <a:xfrm>
            <a:off x="-385277" y="5772861"/>
            <a:ext cx="503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46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091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637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2182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2728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3274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3819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4365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100" b="1" dirty="0" smtClean="0">
                <a:solidFill>
                  <a:srgbClr val="EA8D1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rgbClr val="EA8D1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36" y="4252610"/>
            <a:ext cx="1140852" cy="1711278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5432"/>
            <a:ext cx="1476181" cy="1338404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0" y="2765767"/>
            <a:ext cx="43195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E49A5B"/>
                </a:solidFill>
                <a:latin typeface="Bubble Robnei" panose="00000400000000000000" pitchFamily="2" charset="0"/>
              </a:rPr>
              <a:t>LUIS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-466061" y="3497207"/>
            <a:ext cx="516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ln w="38100">
                  <a:noFill/>
                </a:ln>
                <a:solidFill>
                  <a:schemeClr val="bg1"/>
                </a:solidFill>
                <a:latin typeface="Poetsen One" panose="020108030300000D0203" pitchFamily="2" charset="0"/>
              </a:rPr>
              <a:t>CUMPLE </a:t>
            </a:r>
            <a:r>
              <a:rPr lang="es-PE" sz="2400" b="1" dirty="0">
                <a:ln w="38100">
                  <a:noFill/>
                </a:ln>
                <a:solidFill>
                  <a:schemeClr val="bg1"/>
                </a:solidFill>
                <a:latin typeface="Poetsen One" panose="020108030300000D0203" pitchFamily="2" charset="0"/>
              </a:rPr>
              <a:t>6</a:t>
            </a:r>
          </a:p>
        </p:txBody>
      </p:sp>
      <p:sp>
        <p:nvSpPr>
          <p:cNvPr id="14" name="Megaidea.net"/>
          <p:cNvSpPr txBox="1"/>
          <p:nvPr/>
        </p:nvSpPr>
        <p:spPr>
          <a:xfrm>
            <a:off x="844674" y="3885967"/>
            <a:ext cx="262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FFBA7D"/>
                </a:solidFill>
                <a:latin typeface="Poetsen One" panose="020108030300000D0203" pitchFamily="2" charset="0"/>
              </a:rPr>
              <a:t>Ven a festejar conmigo </a:t>
            </a:r>
            <a:endParaRPr lang="es-PE" sz="1600" dirty="0">
              <a:solidFill>
                <a:srgbClr val="FFBA7D"/>
              </a:solidFill>
              <a:latin typeface="Poetsen One" panose="020108030300000D0203" pitchFamily="2" charset="0"/>
            </a:endParaRP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28773" y="2182840"/>
            <a:ext cx="1159076" cy="2443368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3123975" y="2182840"/>
            <a:ext cx="1159076" cy="2443368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881179" y="4234468"/>
            <a:ext cx="2531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Poetsen One" panose="020108030300000D0203" pitchFamily="2" charset="0"/>
              </a:rPr>
              <a:t>Dia: Lunes 14 de Febrero Hora: 3:00 pm 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  <a:latin typeface="Poetsen One" panose="020108030300000D0203" pitchFamily="2" charset="0"/>
              </a:rPr>
              <a:t>Lugar: Calle Gregorio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  <a:latin typeface="Poetsen One" panose="020108030300000D0203" pitchFamily="2" charset="0"/>
              </a:rPr>
              <a:t> #45</a:t>
            </a:r>
            <a:endParaRPr lang="es-PE" sz="1600" dirty="0">
              <a:solidFill>
                <a:schemeClr val="bg1"/>
              </a:solidFill>
              <a:latin typeface="Poetsen 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27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 Rob</vt:lpstr>
      <vt:lpstr>Calibri</vt:lpstr>
      <vt:lpstr>Poetsen One</vt:lpstr>
      <vt:lpstr>Arial</vt:lpstr>
      <vt:lpstr>Bubble Robnei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Hércules Disney</cp:keywords>
  <cp:lastModifiedBy>MEGAIDEA</cp:lastModifiedBy>
  <cp:revision>37</cp:revision>
  <dcterms:created xsi:type="dcterms:W3CDTF">2019-11-13T16:45:46Z</dcterms:created>
  <dcterms:modified xsi:type="dcterms:W3CDTF">2023-03-24T16:26:46Z</dcterms:modified>
</cp:coreProperties>
</file>