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BC5"/>
    <a:srgbClr val="1B8F8F"/>
    <a:srgbClr val="1E5F94"/>
    <a:srgbClr val="104068"/>
    <a:srgbClr val="3577A8"/>
    <a:srgbClr val="005392"/>
    <a:srgbClr val="0085E8"/>
    <a:srgbClr val="1BA8ED"/>
    <a:srgbClr val="92D5F6"/>
    <a:srgbClr val="0F7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876" y="-1368745"/>
            <a:ext cx="6712529" cy="10031913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0" y="596966"/>
            <a:ext cx="5262137" cy="1202263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88727" y="-23821"/>
            <a:ext cx="3007303" cy="4325111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62140" y="481446"/>
            <a:ext cx="5177260" cy="1313670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7837598" y="-54386"/>
            <a:ext cx="3007303" cy="4325111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74" y="2707091"/>
            <a:ext cx="3341929" cy="4808388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462"/>
            <a:ext cx="3377699" cy="5026301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2008717" y="1692670"/>
            <a:ext cx="650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1E5F94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1E5F94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1E5F94"/>
              </a:solidFill>
              <a:latin typeface="Glowworm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2765316" y="2468016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JORGE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2294284" y="3306146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04068"/>
                </a:solidFill>
                <a:latin typeface="Glowworm Rob" panose="020F0804020102020204" pitchFamily="34" charset="0"/>
              </a:rPr>
              <a:t>Ven acompañame a celebrar </a:t>
            </a:r>
            <a:endParaRPr lang="es-PE" sz="2900" dirty="0">
              <a:solidFill>
                <a:srgbClr val="104068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2914852" y="3863759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rgbClr val="1B8F8F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rgbClr val="1B8F8F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rgbClr val="1B8F8F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/>
          <p:nvPr/>
        </p:nvSpPr>
        <p:spPr>
          <a:xfrm>
            <a:off x="3167243" y="4687368"/>
            <a:ext cx="41897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3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Te espero el día Sábado 17 de julio desde las 3:00pm en el Local Comunal San Fransisco.</a:t>
            </a:r>
            <a:endParaRPr lang="es-PE" sz="2300" dirty="0">
              <a:solidFill>
                <a:srgbClr val="1E5F94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2854026" y="691409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1B8F8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1B8F8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gaidea.net"/>
          <p:cNvSpPr/>
          <p:nvPr/>
        </p:nvSpPr>
        <p:spPr>
          <a:xfrm>
            <a:off x="2008717" y="2570462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Megaidea.net"/>
          <p:cNvSpPr/>
          <p:nvPr/>
        </p:nvSpPr>
        <p:spPr>
          <a:xfrm>
            <a:off x="3556380" y="2720529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Megaidea.net"/>
          <p:cNvSpPr/>
          <p:nvPr/>
        </p:nvSpPr>
        <p:spPr>
          <a:xfrm>
            <a:off x="2506805" y="841876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Megaidea.net"/>
          <p:cNvSpPr/>
          <p:nvPr/>
        </p:nvSpPr>
        <p:spPr>
          <a:xfrm>
            <a:off x="7884608" y="780695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Megaidea.net"/>
          <p:cNvSpPr/>
          <p:nvPr/>
        </p:nvSpPr>
        <p:spPr>
          <a:xfrm>
            <a:off x="3105111" y="6105639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Megaidea.net"/>
          <p:cNvSpPr/>
          <p:nvPr/>
        </p:nvSpPr>
        <p:spPr>
          <a:xfrm>
            <a:off x="7602483" y="6224328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Megaidea.net"/>
          <p:cNvSpPr/>
          <p:nvPr/>
        </p:nvSpPr>
        <p:spPr>
          <a:xfrm>
            <a:off x="7420882" y="4212060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Megaidea.net"/>
          <p:cNvSpPr/>
          <p:nvPr/>
        </p:nvSpPr>
        <p:spPr>
          <a:xfrm>
            <a:off x="6924467" y="2814663"/>
            <a:ext cx="124264" cy="136629"/>
          </a:xfrm>
          <a:prstGeom prst="star5">
            <a:avLst/>
          </a:prstGeom>
          <a:solidFill>
            <a:srgbClr val="218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65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31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Henry Mounstruito</cp:keywords>
  <cp:lastModifiedBy>MEGAIDEA</cp:lastModifiedBy>
  <cp:revision>11</cp:revision>
  <dcterms:created xsi:type="dcterms:W3CDTF">2021-07-07T23:06:51Z</dcterms:created>
  <dcterms:modified xsi:type="dcterms:W3CDTF">2023-03-29T16:54:03Z</dcterms:modified>
</cp:coreProperties>
</file>