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ModaerneHeavy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an Solo" pitchFamily="2" charset="0"/>
      <p:regular r:id="rId8"/>
    </p:embeddedFont>
    <p:embeddedFont>
      <p:font typeface="Fontdinerdotcom Luvable" panose="000004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DCF"/>
    <a:srgbClr val="4F2252"/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42260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39296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30324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41138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54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3663911" y="718815"/>
            <a:ext cx="306680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latin typeface="ModaerneHeavy" pitchFamily="2" charset="0"/>
              </a:rPr>
              <a:t>Te invito a </a:t>
            </a:r>
            <a:r>
              <a:rPr lang="es-PE" sz="2000" dirty="0" smtClean="0">
                <a:solidFill>
                  <a:schemeClr val="bg1"/>
                </a:solidFill>
                <a:latin typeface="ModaerneHeavy" pitchFamily="2" charset="0"/>
              </a:rPr>
              <a:t> mi </a:t>
            </a:r>
            <a:r>
              <a:rPr lang="es-PE" sz="2000" dirty="0">
                <a:solidFill>
                  <a:schemeClr val="bg1"/>
                </a:solidFill>
                <a:latin typeface="ModaerneHeavy" pitchFamily="2" charset="0"/>
              </a:rPr>
              <a:t>Cumpleaños</a:t>
            </a:r>
            <a:endParaRPr lang="en-US" sz="20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3455344" y="1163087"/>
            <a:ext cx="3483936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500" b="1" dirty="0" smtClean="0">
                <a:gradFill>
                  <a:gsLst>
                    <a:gs pos="35000">
                      <a:srgbClr val="0BD0BC"/>
                    </a:gs>
                    <a:gs pos="85000">
                      <a:srgbClr val="76156C"/>
                    </a:gs>
                    <a:gs pos="50000">
                      <a:srgbClr val="26A1A8"/>
                    </a:gs>
                    <a:gs pos="70000">
                      <a:srgbClr val="76156C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Fontdinerdotcom Luvable" panose="00000400000000000000" pitchFamily="2" charset="0"/>
              </a:rPr>
              <a:t>Elizabeth</a:t>
            </a:r>
            <a:endParaRPr lang="en-US" sz="4500" b="1" dirty="0">
              <a:gradFill>
                <a:gsLst>
                  <a:gs pos="35000">
                    <a:srgbClr val="0BD0BC"/>
                  </a:gs>
                  <a:gs pos="85000">
                    <a:srgbClr val="76156C"/>
                  </a:gs>
                  <a:gs pos="50000">
                    <a:srgbClr val="26A1A8"/>
                  </a:gs>
                  <a:gs pos="70000">
                    <a:srgbClr val="76156C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Fontdinerdotcom Luvable" panose="00000400000000000000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4297831" y="1825731"/>
            <a:ext cx="1826141" cy="3847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9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Cumple</a:t>
            </a:r>
            <a:r>
              <a:rPr lang="en-US" sz="19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 </a:t>
            </a:r>
            <a:r>
              <a:rPr lang="en-US" sz="1900" dirty="0" smtClean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7</a:t>
            </a:r>
            <a:endParaRPr lang="en-US" sz="1900" dirty="0">
              <a:solidFill>
                <a:srgbClr val="E5B762"/>
              </a:soli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3999673" y="3053672"/>
            <a:ext cx="258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D0BC"/>
                </a:solidFill>
                <a:latin typeface="ModaerneHeavy" pitchFamily="2" charset="0"/>
              </a:rPr>
              <a:t>En </a:t>
            </a:r>
            <a:r>
              <a:rPr lang="en-US" sz="1600" dirty="0" err="1">
                <a:solidFill>
                  <a:srgbClr val="0BD0BC"/>
                </a:solidFill>
                <a:latin typeface="ModaerneHeavy" pitchFamily="2" charset="0"/>
              </a:rPr>
              <a:t>Calle</a:t>
            </a:r>
            <a:r>
              <a:rPr lang="en-US" sz="1600" dirty="0">
                <a:solidFill>
                  <a:srgbClr val="0BD0BC"/>
                </a:solidFill>
                <a:latin typeface="ModaerneHeavy" pitchFamily="2" charset="0"/>
              </a:rPr>
              <a:t> Luis </a:t>
            </a:r>
            <a:r>
              <a:rPr lang="en-US" sz="1600" dirty="0" err="1">
                <a:solidFill>
                  <a:srgbClr val="0BD0BC"/>
                </a:solidFill>
                <a:latin typeface="ModaerneHeavy" pitchFamily="2" charset="0"/>
              </a:rPr>
              <a:t>Valcarcell</a:t>
            </a:r>
            <a:endParaRPr lang="en-US" sz="1600" dirty="0">
              <a:solidFill>
                <a:srgbClr val="0BD0BC"/>
              </a:solidFill>
              <a:latin typeface="ModaerneHeavy" pitchFamily="2" charset="0"/>
            </a:endParaRPr>
          </a:p>
          <a:p>
            <a:pPr algn="ctr"/>
            <a:r>
              <a:rPr lang="es-PE" sz="1600" dirty="0">
                <a:solidFill>
                  <a:srgbClr val="0BD0BC"/>
                </a:solidFill>
                <a:latin typeface="ModaerneHeavy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0BD0BC"/>
                </a:solidFill>
                <a:latin typeface="ModaerneHeavy" pitchFamily="2" charset="0"/>
              </a:rPr>
              <a:t>Albarracin</a:t>
            </a:r>
            <a:r>
              <a:rPr lang="es-PE" sz="1600" dirty="0">
                <a:solidFill>
                  <a:srgbClr val="0BD0BC"/>
                </a:solidFill>
                <a:latin typeface="ModaerneHeavy" pitchFamily="2" charset="0"/>
              </a:rPr>
              <a:t>.</a:t>
            </a:r>
            <a:endParaRPr lang="en-US" sz="1600" dirty="0">
              <a:solidFill>
                <a:srgbClr val="0BD0BC"/>
              </a:solidFill>
              <a:latin typeface="ModaerneHeavy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5838643" y="5077807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rgbClr val="4F225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5" name="Megaidea.Net 3"/>
          <p:cNvSpPr txBox="1"/>
          <p:nvPr/>
        </p:nvSpPr>
        <p:spPr>
          <a:xfrm>
            <a:off x="3756958" y="2245257"/>
            <a:ext cx="2783134" cy="4462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erneHeavy" pitchFamily="2" charset="0"/>
              </a:rPr>
              <a:t>Sábado</a:t>
            </a:r>
            <a:r>
              <a:rPr lang="es-PE" sz="2300" dirty="0" smtClean="0">
                <a:solidFill>
                  <a:schemeClr val="bg1"/>
                </a:solidFill>
                <a:latin typeface="ModaerneHeavy" pitchFamily="2" charset="0"/>
              </a:rPr>
              <a:t> 26 de Agosto</a:t>
            </a:r>
            <a:endParaRPr lang="en-US" sz="23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4362376" y="2615247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erneHeavy" pitchFamily="2" charset="0"/>
              </a:rPr>
              <a:t>Hora: 7:00 pm.</a:t>
            </a:r>
            <a:endParaRPr lang="en-US" sz="2000" dirty="0">
              <a:solidFill>
                <a:schemeClr val="bg1"/>
              </a:solidFill>
              <a:latin typeface="Modaerne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ModaerneHeavy</vt:lpstr>
      <vt:lpstr>Calibri</vt:lpstr>
      <vt:lpstr>Han Solo</vt:lpstr>
      <vt:lpstr>Fontdinerdotcom Luvable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Harley Quinn</cp:keywords>
  <cp:lastModifiedBy>MEGAIDEA</cp:lastModifiedBy>
  <cp:revision>21</cp:revision>
  <dcterms:created xsi:type="dcterms:W3CDTF">2019-10-31T20:04:10Z</dcterms:created>
  <dcterms:modified xsi:type="dcterms:W3CDTF">2023-03-30T14:08:25Z</dcterms:modified>
</cp:coreProperties>
</file>