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3600450" cy="5400675"/>
  <p:notesSz cx="6858000" cy="9144000"/>
  <p:embeddedFontLst>
    <p:embeddedFont>
      <p:font typeface="HobbyHeadline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Lobster 1.3" panose="02000506000000020003" pitchFamily="50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s-PE"/>
    </a:defPPr>
    <a:lvl1pPr marL="0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1pPr>
    <a:lvl2pPr marL="215982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2pPr>
    <a:lvl3pPr marL="431963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3pPr>
    <a:lvl4pPr marL="647944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4pPr>
    <a:lvl5pPr marL="863924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5pPr>
    <a:lvl6pPr marL="1079907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6pPr>
    <a:lvl7pPr marL="1295887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7pPr>
    <a:lvl8pPr marL="1511868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8pPr>
    <a:lvl9pPr marL="1727850" algn="l" defTabSz="431963" rtl="0" eaLnBrk="1" latinLnBrk="0" hangingPunct="1">
      <a:defRPr sz="8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2B"/>
    <a:srgbClr val="68482F"/>
    <a:srgbClr val="FEFA9B"/>
    <a:srgbClr val="990000"/>
    <a:srgbClr val="009900"/>
    <a:srgbClr val="ED41A7"/>
    <a:srgbClr val="F272D7"/>
    <a:srgbClr val="E31690"/>
    <a:srgbClr val="58C3B7"/>
    <a:srgbClr val="26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502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8732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224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2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34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2736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72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739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077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3806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17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4560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3478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7861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9004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6806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" y="20465"/>
            <a:ext cx="1717377" cy="12993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" y="1627688"/>
            <a:ext cx="3317328" cy="3716657"/>
          </a:xfrm>
          <a:prstGeom prst="rect">
            <a:avLst/>
          </a:prstGeom>
        </p:spPr>
      </p:pic>
      <p:pic>
        <p:nvPicPr>
          <p:cNvPr id="42" name="Caballo 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2" y="1685095"/>
            <a:ext cx="1111866" cy="1111866"/>
          </a:xfrm>
          <a:prstGeom prst="rect">
            <a:avLst/>
          </a:prstGeom>
        </p:spPr>
      </p:pic>
      <p:pic>
        <p:nvPicPr>
          <p:cNvPr id="44" name="Vaca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85" y="1627689"/>
            <a:ext cx="948215" cy="1145559"/>
          </a:xfrm>
          <a:prstGeom prst="rect">
            <a:avLst/>
          </a:prstGeom>
        </p:spPr>
      </p:pic>
      <p:pic>
        <p:nvPicPr>
          <p:cNvPr id="47" name="Megaidea.Net - MADER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3" y="1113909"/>
            <a:ext cx="1045194" cy="1682508"/>
          </a:xfrm>
          <a:prstGeom prst="rect">
            <a:avLst/>
          </a:prstGeom>
        </p:spPr>
      </p:pic>
      <p:pic>
        <p:nvPicPr>
          <p:cNvPr id="49" name="pio 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5" y="4665448"/>
            <a:ext cx="659456" cy="659456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 rot="21345802">
            <a:off x="2634011" y="1195255"/>
            <a:ext cx="919804" cy="310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21" dirty="0" smtClean="0">
                <a:solidFill>
                  <a:srgbClr val="990000"/>
                </a:solidFill>
                <a:latin typeface="Lobster 1.3" panose="02000506000000020003" pitchFamily="50" charset="0"/>
              </a:rPr>
              <a:t>Mi Primer</a:t>
            </a:r>
            <a:endParaRPr lang="es-PE" sz="1421" dirty="0">
              <a:solidFill>
                <a:srgbClr val="990000"/>
              </a:solidFill>
              <a:latin typeface="Lobster 1.3" panose="02000506000000020003" pitchFamily="50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703026" y="1496541"/>
            <a:ext cx="575029" cy="310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21" dirty="0" smtClean="0">
                <a:solidFill>
                  <a:srgbClr val="990000"/>
                </a:solidFill>
                <a:latin typeface="Lobster 1.3" panose="02000506000000020003" pitchFamily="50" charset="0"/>
              </a:rPr>
              <a:t>Añito</a:t>
            </a:r>
            <a:endParaRPr lang="es-PE" sz="1421" dirty="0">
              <a:solidFill>
                <a:srgbClr val="990000"/>
              </a:solidFill>
              <a:latin typeface="Lobster 1.3" panose="02000506000000020003" pitchFamily="50" charset="0"/>
            </a:endParaRPr>
          </a:p>
        </p:txBody>
      </p:sp>
      <p:pic>
        <p:nvPicPr>
          <p:cNvPr id="52" name="Loro 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79" y="771503"/>
            <a:ext cx="315102" cy="42331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 rot="20761084">
            <a:off x="416897" y="634000"/>
            <a:ext cx="14449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err="1" smtClean="0">
                <a:solidFill>
                  <a:schemeClr val="bg1"/>
                </a:solidFill>
                <a:latin typeface="HobbyHeadline" pitchFamily="2" charset="0"/>
              </a:rPr>
              <a:t>Maryori</a:t>
            </a:r>
            <a:endParaRPr lang="es-PE" sz="2500" b="1" dirty="0">
              <a:solidFill>
                <a:schemeClr val="bg1"/>
              </a:solidFill>
              <a:latin typeface="HobbyHeadline" pitchFamily="2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3794" y="2849959"/>
            <a:ext cx="345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Sábado  15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292100">
                    <a:srgbClr val="ED41A7"/>
                  </a:glow>
                </a:effectLst>
                <a:latin typeface="Porky's" panose="00000700000000000000" pitchFamily="2" charset="0"/>
              </a:rPr>
              <a:t>de Junio</a:t>
            </a:r>
            <a:endParaRPr lang="es-PE" sz="2500" dirty="0">
              <a:solidFill>
                <a:schemeClr val="bg1"/>
              </a:solidFill>
              <a:effectLst>
                <a:glow rad="292100">
                  <a:srgbClr val="ED41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61691" y="3694746"/>
            <a:ext cx="246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E3169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A las 3:00 pm.</a:t>
            </a:r>
            <a:endParaRPr lang="es-PE" sz="2000" dirty="0">
              <a:solidFill>
                <a:srgbClr val="E31690"/>
              </a:solidFill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37478" y="4044258"/>
            <a:ext cx="30138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ln w="12700">
                  <a:noFill/>
                </a:ln>
                <a:solidFill>
                  <a:srgbClr val="E31690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En Barrio </a:t>
            </a:r>
            <a:r>
              <a:rPr lang="es-PE" sz="1700" dirty="0" smtClean="0">
                <a:ln w="12700">
                  <a:noFill/>
                </a:ln>
                <a:solidFill>
                  <a:srgbClr val="E31690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Centro A-14 </a:t>
            </a:r>
          </a:p>
          <a:p>
            <a:pPr algn="ctr"/>
            <a:r>
              <a:rPr lang="es-PE" sz="1700" dirty="0" smtClean="0">
                <a:ln w="12700">
                  <a:noFill/>
                </a:ln>
                <a:solidFill>
                  <a:srgbClr val="E31690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frente </a:t>
            </a:r>
            <a:r>
              <a:rPr lang="es-PE" sz="1700" dirty="0">
                <a:ln w="12700">
                  <a:noFill/>
                </a:ln>
                <a:solidFill>
                  <a:srgbClr val="E31690"/>
                </a:solidFill>
                <a:effectLst>
                  <a:glow rad="139700">
                    <a:schemeClr val="bg1"/>
                  </a:glow>
                </a:effectLst>
                <a:latin typeface="Porky's" panose="00000700000000000000" pitchFamily="2" charset="0"/>
              </a:rPr>
              <a:t>al muelle</a:t>
            </a:r>
            <a:endParaRPr lang="es-PE" sz="1700" dirty="0" smtClean="0">
              <a:ln w="12700">
                <a:noFill/>
              </a:ln>
              <a:solidFill>
                <a:srgbClr val="E31690"/>
              </a:solidFill>
              <a:effectLst>
                <a:glow rad="1397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21" y="3429134"/>
            <a:ext cx="838373" cy="152416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" y="2692975"/>
            <a:ext cx="604811" cy="109954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05" y="3467802"/>
            <a:ext cx="838373" cy="152416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99" y="2731643"/>
            <a:ext cx="604811" cy="1099547"/>
          </a:xfrm>
          <a:prstGeom prst="rect">
            <a:avLst/>
          </a:prstGeom>
        </p:spPr>
      </p:pic>
      <p:pic>
        <p:nvPicPr>
          <p:cNvPr id="60" name="Megaidea.ne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8" y="1037093"/>
            <a:ext cx="915363" cy="165588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62132" y="2439697"/>
            <a:ext cx="337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292100">
                    <a:srgbClr val="F272D7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1800" dirty="0">
              <a:solidFill>
                <a:schemeClr val="bg1"/>
              </a:solidFill>
              <a:effectLst>
                <a:glow rad="292100">
                  <a:srgbClr val="F272D7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61" name="By Robnei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552" y="3880421"/>
            <a:ext cx="735835" cy="1463924"/>
          </a:xfrm>
          <a:prstGeom prst="rect">
            <a:avLst/>
          </a:prstGeom>
        </p:spPr>
      </p:pic>
      <p:pic>
        <p:nvPicPr>
          <p:cNvPr id="45" name="Gallo Megaidea.Ne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26" y="4123136"/>
            <a:ext cx="739805" cy="1242872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767329" y="5096094"/>
            <a:ext cx="1897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 smtClean="0">
                <a:ln w="12700">
                  <a:noFill/>
                </a:ln>
                <a:solidFill>
                  <a:srgbClr val="E31690"/>
                </a:solidFill>
                <a:effectLst>
                  <a:glow rad="1397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38" grpId="0"/>
      <p:bldP spid="6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HobbyHeadline</vt:lpstr>
      <vt:lpstr>Arial</vt:lpstr>
      <vt:lpstr>Calibri Light</vt:lpstr>
      <vt:lpstr>Lobster 1.3</vt:lpstr>
      <vt:lpstr>Calibri</vt:lpstr>
      <vt:lpstr>Porky's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La Granja de Zenon</cp:keywords>
  <cp:lastModifiedBy>MEGAIDEA</cp:lastModifiedBy>
  <cp:revision>142</cp:revision>
  <dcterms:created xsi:type="dcterms:W3CDTF">2018-10-27T00:59:17Z</dcterms:created>
  <dcterms:modified xsi:type="dcterms:W3CDTF">2023-03-31T14:52:33Z</dcterms:modified>
</cp:coreProperties>
</file>