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E"/>
    <a:srgbClr val="809DD4"/>
    <a:srgbClr val="F8F8FA"/>
    <a:srgbClr val="0E557D"/>
    <a:srgbClr val="064B86"/>
    <a:srgbClr val="FFD966"/>
    <a:srgbClr val="1B3BA5"/>
    <a:srgbClr val="3473EB"/>
    <a:srgbClr val="A12C4A"/>
    <a:srgbClr val="175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8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-invitacion-negro-roj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9" y="4221804"/>
            <a:ext cx="6342434" cy="58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Megaidea.net" descr="https://www.megaidea.net/wp-content/uploads/2020/03/big-hero-clipart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9" y="77821"/>
            <a:ext cx="6568973" cy="5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gaidea.net"/>
          <p:cNvSpPr txBox="1"/>
          <p:nvPr/>
        </p:nvSpPr>
        <p:spPr>
          <a:xfrm>
            <a:off x="1388128" y="4928360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F8F8FA"/>
                </a:solidFill>
                <a:latin typeface="Glowworm Rob" panose="020F0804020102020204" pitchFamily="34" charset="0"/>
              </a:rPr>
              <a:t>Miguel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415368" y="5786637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809DD4"/>
                </a:solidFill>
                <a:latin typeface="Glowworm Rob" panose="020F0804020102020204" pitchFamily="34" charset="0"/>
              </a:rPr>
              <a:t>Mis 8 añitos</a:t>
            </a:r>
            <a:endParaRPr lang="es-PE" sz="5000" dirty="0">
              <a:solidFill>
                <a:srgbClr val="809DD4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737825" y="6627704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809DD4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809DD4"/>
              </a:solidFill>
              <a:latin typeface="Glowworm Rob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584290" y="7288829"/>
            <a:ext cx="6329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Sábado 15 de Enero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Los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Rosales #120</a:t>
            </a:r>
            <a:endParaRPr lang="es-PE" sz="28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1032" name="Megaidea.net" descr="https://www.megaidea.net/wp-content/uploads/2020/03/big-hero-clipart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3" y="7694136"/>
            <a:ext cx="2462382" cy="20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Megaidea.net" descr="https://www.megaidea.net/wp-content/uploads/2020/03/big-hero-clipart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6" y="7298534"/>
            <a:ext cx="1988001" cy="2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3" y="4500190"/>
            <a:ext cx="1737825" cy="2634287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3567" y="4500191"/>
            <a:ext cx="1737825" cy="2634287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1438843" y="9770276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0458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00458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Grandes Heroes</cp:keywords>
  <cp:lastModifiedBy>MEGAIDEA</cp:lastModifiedBy>
  <cp:revision>29</cp:revision>
  <dcterms:created xsi:type="dcterms:W3CDTF">2021-06-28T21:23:27Z</dcterms:created>
  <dcterms:modified xsi:type="dcterms:W3CDTF">2023-03-26T19:50:35Z</dcterms:modified>
</cp:coreProperties>
</file>