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BB7"/>
    <a:srgbClr val="1C2A57"/>
    <a:srgbClr val="4A84D2"/>
    <a:srgbClr val="238DCB"/>
    <a:srgbClr val="1A2254"/>
    <a:srgbClr val="4CC3EA"/>
    <a:srgbClr val="E8659B"/>
    <a:srgbClr val="91D8F8"/>
    <a:srgbClr val="1073B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3" y="4259081"/>
            <a:ext cx="5849818" cy="5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707093" flipH="1">
            <a:off x="388011" y="249356"/>
            <a:ext cx="566193" cy="1189088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887774" flipH="1">
            <a:off x="1009015" y="1651693"/>
            <a:ext cx="746358" cy="1567460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544742" flipH="1">
            <a:off x="6422504" y="207664"/>
            <a:ext cx="566193" cy="1189088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657941" flipH="1">
            <a:off x="5938098" y="1708331"/>
            <a:ext cx="746358" cy="1567460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467798" flipH="1">
            <a:off x="6170421" y="3105283"/>
            <a:ext cx="995706" cy="2091127"/>
          </a:xfrm>
          <a:prstGeom prst="rect">
            <a:avLst/>
          </a:prstGeom>
        </p:spPr>
      </p:pic>
      <p:pic>
        <p:nvPicPr>
          <p:cNvPr id="2052" name="Megaidea.net" descr="https://www.megaidea.net/wp-content/uploads/2019/09/banderin_guirnalda09-1024x10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9354" r="19874" b="-14276"/>
          <a:stretch/>
        </p:blipFill>
        <p:spPr bwMode="auto">
          <a:xfrm>
            <a:off x="1183352" y="4769355"/>
            <a:ext cx="5034527" cy="8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14860" r="-619" b="16253"/>
          <a:stretch/>
        </p:blipFill>
        <p:spPr>
          <a:xfrm rot="21034853">
            <a:off x="1548197" y="639174"/>
            <a:ext cx="5157184" cy="4734320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887774" flipH="1">
            <a:off x="357930" y="3182828"/>
            <a:ext cx="995706" cy="2091127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1292481" y="6070893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1C2A57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ELMER</a:t>
            </a:r>
            <a:endParaRPr lang="es-PE" sz="4800" dirty="0">
              <a:solidFill>
                <a:srgbClr val="1C2A57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097403" y="6773847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86BB7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286BB7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225940" y="7209205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1C2A57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8 Añitos</a:t>
            </a:r>
            <a:endParaRPr lang="es-PE" sz="4800" dirty="0">
              <a:solidFill>
                <a:srgbClr val="1C2A57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216214" y="9841749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86BB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86BB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745442" y="8021946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286BB7"/>
                </a:solidFill>
                <a:latin typeface="Glowworm Rob" panose="020F0804020102020204" pitchFamily="34" charset="0"/>
              </a:rPr>
              <a:t>Dia: Viernes 24 de Enero </a:t>
            </a:r>
          </a:p>
          <a:p>
            <a:pPr algn="ctr"/>
            <a:r>
              <a:rPr lang="es-PE" sz="2500" dirty="0" smtClean="0">
                <a:solidFill>
                  <a:srgbClr val="286BB7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286BB7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286BB7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286BB7"/>
                </a:solidFill>
                <a:latin typeface="Glowworm Rob" panose="020F0804020102020204" pitchFamily="34" charset="0"/>
              </a:rPr>
              <a:t>Lugar: Calle Pinto #10</a:t>
            </a:r>
            <a:endParaRPr lang="es-PE" sz="2500" dirty="0">
              <a:solidFill>
                <a:srgbClr val="286BB7"/>
              </a:solidFill>
              <a:latin typeface="Glowworm Rob" panose="020F08040201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519459" y="5526418"/>
            <a:ext cx="654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rgbClr val="286BB7"/>
                </a:solidFill>
                <a:latin typeface="Glowworm" panose="020F0804020102020204" pitchFamily="34" charset="0"/>
              </a:rPr>
              <a:t>¡</a:t>
            </a:r>
            <a:r>
              <a:rPr lang="es-PE" sz="4000" dirty="0" smtClean="0">
                <a:solidFill>
                  <a:srgbClr val="286BB7"/>
                </a:solidFill>
                <a:latin typeface="Glowworm" panose="020F0804020102020204" pitchFamily="34" charset="0"/>
              </a:rPr>
              <a:t>FELIZ CUMPLEAÑOS! </a:t>
            </a:r>
            <a:endParaRPr lang="es-PE" sz="4000" dirty="0">
              <a:solidFill>
                <a:srgbClr val="286BB7"/>
              </a:solidFill>
              <a:latin typeface="Glowworm" panose="020F0804020102020204" pitchFamily="34" charset="0"/>
            </a:endParaRPr>
          </a:p>
        </p:txBody>
      </p:sp>
      <p:pic>
        <p:nvPicPr>
          <p:cNvPr id="7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" y="7241411"/>
            <a:ext cx="2165092" cy="2686773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9293" y="7071748"/>
            <a:ext cx="1906061" cy="22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George Pig</cp:keywords>
  <cp:lastModifiedBy>MEGAIDEA</cp:lastModifiedBy>
  <cp:revision>22</cp:revision>
  <dcterms:created xsi:type="dcterms:W3CDTF">2021-07-09T22:39:31Z</dcterms:created>
  <dcterms:modified xsi:type="dcterms:W3CDTF">2023-03-26T19:48:26Z</dcterms:modified>
</cp:coreProperties>
</file>