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6480175" cy="10439400"/>
  <p:notesSz cx="6858000" cy="9144000"/>
  <p:embeddedFontLst>
    <p:embeddedFont>
      <p:font typeface="Rob Arab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erifa BdCn BT" panose="02060706030705040204" pitchFamily="18" charset="0"/>
      <p:regular r:id="rId8"/>
    </p:embeddedFont>
    <p:embeddedFont>
      <p:font typeface="Quincho-Bonifiesta.com" pitchFamily="2" charset="0"/>
      <p:regular r:id="rId9"/>
    </p:embeddedFont>
    <p:embeddedFont>
      <p:font typeface="Lithograph" pitchFamily="2" charset="0"/>
      <p:bold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Lobster-Bonifiesta.com" panose="02000506000000020003" pitchFamily="50" charset="0"/>
      <p:regular r:id="rId13"/>
    </p:embeddedFont>
  </p:embeddedFontLst>
  <p:defaultTextStyle>
    <a:defPPr>
      <a:defRPr lang="es-PE"/>
    </a:defPPr>
    <a:lvl1pPr marL="0" algn="l" defTabSz="81205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1pPr>
    <a:lvl2pPr marL="406027" algn="l" defTabSz="81205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2pPr>
    <a:lvl3pPr marL="812054" algn="l" defTabSz="81205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3pPr>
    <a:lvl4pPr marL="1218080" algn="l" defTabSz="81205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4pPr>
    <a:lvl5pPr marL="1624107" algn="l" defTabSz="81205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5pPr>
    <a:lvl6pPr marL="2030135" algn="l" defTabSz="81205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6pPr>
    <a:lvl7pPr marL="2436162" algn="l" defTabSz="81205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7pPr>
    <a:lvl8pPr marL="2842188" algn="l" defTabSz="81205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8pPr>
    <a:lvl9pPr marL="3248215" algn="l" defTabSz="812054" rtl="0" eaLnBrk="1" latinLnBrk="0" hangingPunct="1">
      <a:defRPr sz="15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1A7"/>
    <a:srgbClr val="F67ABB"/>
    <a:srgbClr val="CD497C"/>
    <a:srgbClr val="BE3369"/>
    <a:srgbClr val="F895C8"/>
    <a:srgbClr val="FCCDB6"/>
    <a:srgbClr val="F08397"/>
    <a:srgbClr val="B0A076"/>
    <a:srgbClr val="B25B86"/>
    <a:srgbClr val="C18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8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1708486"/>
            <a:ext cx="5508149" cy="3634458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5483102"/>
            <a:ext cx="4860131" cy="2520438"/>
          </a:xfrm>
        </p:spPr>
        <p:txBody>
          <a:bodyPr/>
          <a:lstStyle>
            <a:lvl1pPr marL="0" indent="0" algn="ctr">
              <a:buNone/>
              <a:defRPr sz="1701"/>
            </a:lvl1pPr>
            <a:lvl2pPr marL="324018" indent="0" algn="ctr">
              <a:buNone/>
              <a:defRPr sz="1417"/>
            </a:lvl2pPr>
            <a:lvl3pPr marL="648035" indent="0" algn="ctr">
              <a:buNone/>
              <a:defRPr sz="1276"/>
            </a:lvl3pPr>
            <a:lvl4pPr marL="972053" indent="0" algn="ctr">
              <a:buNone/>
              <a:defRPr sz="1134"/>
            </a:lvl4pPr>
            <a:lvl5pPr marL="1296071" indent="0" algn="ctr">
              <a:buNone/>
              <a:defRPr sz="1134"/>
            </a:lvl5pPr>
            <a:lvl6pPr marL="1620088" indent="0" algn="ctr">
              <a:buNone/>
              <a:defRPr sz="1134"/>
            </a:lvl6pPr>
            <a:lvl7pPr marL="1944106" indent="0" algn="ctr">
              <a:buNone/>
              <a:defRPr sz="1134"/>
            </a:lvl7pPr>
            <a:lvl8pPr marL="2268123" indent="0" algn="ctr">
              <a:buNone/>
              <a:defRPr sz="1134"/>
            </a:lvl8pPr>
            <a:lvl9pPr marL="2592141" indent="0" algn="ctr">
              <a:buNone/>
              <a:defRPr sz="113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464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502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555801"/>
            <a:ext cx="1397288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555801"/>
            <a:ext cx="4110861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7903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3000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2602603"/>
            <a:ext cx="5589151" cy="4342500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6986185"/>
            <a:ext cx="5589151" cy="2283618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401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3540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2779007"/>
            <a:ext cx="2754074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2779007"/>
            <a:ext cx="2754074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0838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555804"/>
            <a:ext cx="5589151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7" y="2559104"/>
            <a:ext cx="2741417" cy="1254177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7" y="3813281"/>
            <a:ext cx="274141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2559104"/>
            <a:ext cx="2754918" cy="1254177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3813281"/>
            <a:ext cx="2754918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4761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6965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8684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695960"/>
            <a:ext cx="2090025" cy="2435860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1503083"/>
            <a:ext cx="3280589" cy="7418740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3131820"/>
            <a:ext cx="2090025" cy="5802084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0560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695960"/>
            <a:ext cx="2090025" cy="2435860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1503083"/>
            <a:ext cx="3280589" cy="7418740"/>
          </a:xfrm>
        </p:spPr>
        <p:txBody>
          <a:bodyPr anchor="t"/>
          <a:lstStyle>
            <a:lvl1pPr marL="0" indent="0">
              <a:buNone/>
              <a:defRPr sz="2268"/>
            </a:lvl1pPr>
            <a:lvl2pPr marL="324018" indent="0">
              <a:buNone/>
              <a:defRPr sz="1984"/>
            </a:lvl2pPr>
            <a:lvl3pPr marL="648035" indent="0">
              <a:buNone/>
              <a:defRPr sz="1701"/>
            </a:lvl3pPr>
            <a:lvl4pPr marL="972053" indent="0">
              <a:buNone/>
              <a:defRPr sz="1417"/>
            </a:lvl4pPr>
            <a:lvl5pPr marL="1296071" indent="0">
              <a:buNone/>
              <a:defRPr sz="1417"/>
            </a:lvl5pPr>
            <a:lvl6pPr marL="1620088" indent="0">
              <a:buNone/>
              <a:defRPr sz="1417"/>
            </a:lvl6pPr>
            <a:lvl7pPr marL="1944106" indent="0">
              <a:buNone/>
              <a:defRPr sz="1417"/>
            </a:lvl7pPr>
            <a:lvl8pPr marL="2268123" indent="0">
              <a:buNone/>
              <a:defRPr sz="1417"/>
            </a:lvl8pPr>
            <a:lvl9pPr marL="2592141" indent="0">
              <a:buNone/>
              <a:defRPr sz="1417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3131820"/>
            <a:ext cx="2090025" cy="5802084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9822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555804"/>
            <a:ext cx="5589151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2779007"/>
            <a:ext cx="5589151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9675780"/>
            <a:ext cx="145803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28/03/2023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9675780"/>
            <a:ext cx="218705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9675780"/>
            <a:ext cx="145803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48035" rtl="0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l" defTabSz="648035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6" y="262862"/>
            <a:ext cx="5997483" cy="9776569"/>
          </a:xfrm>
          <a:prstGeom prst="rect">
            <a:avLst/>
          </a:prstGeom>
        </p:spPr>
      </p:pic>
      <p:pic>
        <p:nvPicPr>
          <p:cNvPr id="4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6" y="3271395"/>
            <a:ext cx="5755790" cy="6827305"/>
          </a:xfrm>
          <a:prstGeom prst="rect">
            <a:avLst/>
          </a:prstGeom>
        </p:spPr>
      </p:pic>
      <p:pic>
        <p:nvPicPr>
          <p:cNvPr id="5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52" y="7710309"/>
            <a:ext cx="3334689" cy="3091765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2372" y="-256297"/>
            <a:ext cx="7175076" cy="6236430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513" y="4614516"/>
            <a:ext cx="7175076" cy="6236430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584003" y="4846462"/>
            <a:ext cx="5238619" cy="124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501" dirty="0">
                <a:solidFill>
                  <a:schemeClr val="bg1"/>
                </a:solidFill>
                <a:effectLst>
                  <a:glow rad="292100">
                    <a:srgbClr val="F08397"/>
                  </a:glow>
                </a:effectLst>
                <a:latin typeface="Lithograph" pitchFamily="2" charset="0"/>
              </a:rPr>
              <a:t>Martes 15</a:t>
            </a:r>
          </a:p>
          <a:p>
            <a:pPr algn="ctr"/>
            <a:r>
              <a:rPr lang="es-PE" sz="3000" dirty="0">
                <a:solidFill>
                  <a:schemeClr val="bg1"/>
                </a:solidFill>
                <a:effectLst>
                  <a:glow rad="292100">
                    <a:srgbClr val="F08397"/>
                  </a:glow>
                </a:effectLst>
                <a:latin typeface="Lithograph" pitchFamily="2" charset="0"/>
              </a:rPr>
              <a:t>de Junio</a:t>
            </a:r>
          </a:p>
        </p:txBody>
      </p:sp>
      <p:sp>
        <p:nvSpPr>
          <p:cNvPr id="21" name="bonifiesta.com"/>
          <p:cNvSpPr txBox="1"/>
          <p:nvPr/>
        </p:nvSpPr>
        <p:spPr>
          <a:xfrm>
            <a:off x="931663" y="6144006"/>
            <a:ext cx="47169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dirty="0">
                <a:solidFill>
                  <a:srgbClr val="C186AD"/>
                </a:solidFill>
                <a:latin typeface="Lithograph" pitchFamily="2" charset="0"/>
              </a:rPr>
              <a:t>A LAS 5:00 pm.</a:t>
            </a:r>
            <a:endParaRPr lang="es-PE" sz="3300" dirty="0">
              <a:solidFill>
                <a:srgbClr val="C186AD"/>
              </a:solidFill>
              <a:latin typeface="Lithograph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150363" y="6703979"/>
            <a:ext cx="445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ln w="12700">
                  <a:noFill/>
                </a:ln>
                <a:solidFill>
                  <a:srgbClr val="ED6D85"/>
                </a:solidFill>
                <a:latin typeface="Serifa BdCn BT" panose="02060706030705040204" pitchFamily="18" charset="0"/>
              </a:rPr>
              <a:t>En </a:t>
            </a:r>
            <a:r>
              <a:rPr lang="es-ES" sz="3600" dirty="0">
                <a:ln w="12700">
                  <a:noFill/>
                </a:ln>
                <a:solidFill>
                  <a:srgbClr val="ED6D85"/>
                </a:solidFill>
                <a:latin typeface="Serifa BdCn BT" panose="02060706030705040204" pitchFamily="18" charset="0"/>
              </a:rPr>
              <a:t>J.V. Los Rosales</a:t>
            </a:r>
          </a:p>
          <a:p>
            <a:pPr algn="ctr"/>
            <a:r>
              <a:rPr lang="es-ES" sz="3600" dirty="0">
                <a:ln w="12700">
                  <a:noFill/>
                </a:ln>
                <a:solidFill>
                  <a:srgbClr val="ED6D85"/>
                </a:solidFill>
                <a:latin typeface="Serifa BdCn BT" panose="02060706030705040204" pitchFamily="18" charset="0"/>
              </a:rPr>
              <a:t>Mz. A Lte. 11</a:t>
            </a:r>
            <a:endParaRPr lang="es-PE" sz="3600" dirty="0">
              <a:ln w="12700">
                <a:noFill/>
              </a:ln>
              <a:solidFill>
                <a:srgbClr val="ED6D85"/>
              </a:solidFill>
              <a:latin typeface="Serifa BdCn BT" panose="02060706030705040204" pitchFamily="18" charset="0"/>
            </a:endParaRPr>
          </a:p>
        </p:txBody>
      </p:sp>
      <p:pic>
        <p:nvPicPr>
          <p:cNvPr id="6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66" y="7360688"/>
            <a:ext cx="2007507" cy="2488713"/>
          </a:xfrm>
          <a:prstGeom prst="rect">
            <a:avLst/>
          </a:prstGeom>
        </p:spPr>
      </p:pic>
      <p:pic>
        <p:nvPicPr>
          <p:cNvPr id="2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2" y="385527"/>
            <a:ext cx="1165764" cy="1286658"/>
          </a:xfrm>
          <a:prstGeom prst="rect">
            <a:avLst/>
          </a:prstGeom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605">
            <a:off x="429322" y="2255085"/>
            <a:ext cx="794499" cy="876890"/>
          </a:xfrm>
          <a:prstGeom prst="rect">
            <a:avLst/>
          </a:prstGeom>
        </p:spPr>
      </p:pic>
      <p:pic>
        <p:nvPicPr>
          <p:cNvPr id="8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4" y="353026"/>
            <a:ext cx="3453636" cy="3557677"/>
          </a:xfrm>
          <a:prstGeom prst="rect">
            <a:avLst/>
          </a:prstGeom>
        </p:spPr>
      </p:pic>
      <p:sp>
        <p:nvSpPr>
          <p:cNvPr id="24" name="bonifiesta.com"/>
          <p:cNvSpPr txBox="1"/>
          <p:nvPr/>
        </p:nvSpPr>
        <p:spPr>
          <a:xfrm>
            <a:off x="521282" y="3557474"/>
            <a:ext cx="5364065" cy="124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751" dirty="0">
                <a:solidFill>
                  <a:schemeClr val="bg1"/>
                </a:solidFill>
                <a:effectLst>
                  <a:glow rad="292100">
                    <a:srgbClr val="B0A076"/>
                  </a:glow>
                </a:effectLst>
                <a:latin typeface="Rob Arab" pitchFamily="2" charset="0"/>
              </a:rPr>
              <a:t>Te invito a celebrar</a:t>
            </a:r>
            <a:br>
              <a:rPr lang="es-PE" sz="3751" dirty="0">
                <a:solidFill>
                  <a:schemeClr val="bg1"/>
                </a:solidFill>
                <a:effectLst>
                  <a:glow rad="292100">
                    <a:srgbClr val="B0A076"/>
                  </a:glow>
                </a:effectLst>
                <a:latin typeface="Rob Arab" pitchFamily="2" charset="0"/>
              </a:rPr>
            </a:br>
            <a:r>
              <a:rPr lang="es-PE" sz="3751" dirty="0">
                <a:solidFill>
                  <a:schemeClr val="bg1"/>
                </a:solidFill>
                <a:effectLst>
                  <a:glow rad="292100">
                    <a:srgbClr val="B0A076"/>
                  </a:glow>
                </a:effectLst>
                <a:latin typeface="Rob Arab" pitchFamily="2" charset="0"/>
              </a:rPr>
              <a:t>Mi </a:t>
            </a:r>
            <a:r>
              <a:rPr lang="es-PE" sz="3751" dirty="0" smtClean="0">
                <a:solidFill>
                  <a:schemeClr val="bg1"/>
                </a:solidFill>
                <a:effectLst>
                  <a:glow rad="292100">
                    <a:srgbClr val="B0A076"/>
                  </a:glow>
                </a:effectLst>
                <a:latin typeface="Rob Arab" pitchFamily="2" charset="0"/>
              </a:rPr>
              <a:t>Cumpleaños</a:t>
            </a:r>
            <a:endParaRPr lang="es-PE" sz="3751" dirty="0">
              <a:solidFill>
                <a:schemeClr val="bg1"/>
              </a:solidFill>
              <a:effectLst>
                <a:glow rad="292100">
                  <a:srgbClr val="B0A076"/>
                </a:glow>
              </a:effectLst>
              <a:latin typeface="Rob Arab" pitchFamily="2" charset="0"/>
            </a:endParaRPr>
          </a:p>
        </p:txBody>
      </p:sp>
      <p:pic>
        <p:nvPicPr>
          <p:cNvPr id="26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3874" y="7424457"/>
            <a:ext cx="2370784" cy="2728639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968">
            <a:off x="1190837" y="8603275"/>
            <a:ext cx="4024949" cy="1313140"/>
          </a:xfrm>
          <a:prstGeom prst="rect">
            <a:avLst/>
          </a:prstGeom>
        </p:spPr>
      </p:pic>
      <p:sp>
        <p:nvSpPr>
          <p:cNvPr id="30" name="Bonifiesta.com"/>
          <p:cNvSpPr txBox="1"/>
          <p:nvPr/>
        </p:nvSpPr>
        <p:spPr>
          <a:xfrm rot="21399286">
            <a:off x="1749752" y="8592347"/>
            <a:ext cx="2774654" cy="89255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5200" dirty="0" smtClean="0">
                <a:solidFill>
                  <a:schemeClr val="bg1"/>
                </a:solidFill>
                <a:latin typeface="Quincho-Bonifiesta.com" pitchFamily="2" charset="0"/>
              </a:rPr>
              <a:t>Maryori</a:t>
            </a:r>
            <a:endParaRPr lang="es-PE" sz="5200" dirty="0" smtClean="0">
              <a:solidFill>
                <a:schemeClr val="bg1"/>
              </a:solidFill>
              <a:effectLst/>
              <a:latin typeface="Quincho-Bonifiesta.com" pitchFamily="2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2117084" y="9581622"/>
            <a:ext cx="202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rgbClr val="F487B8"/>
                </a:solidFill>
                <a:effectLst>
                  <a:glow rad="190500">
                    <a:schemeClr val="bg1"/>
                  </a:glow>
                </a:effectLst>
                <a:latin typeface="Lobster-Bonifiesta.com" panose="02000506000000020003" pitchFamily="50" charset="0"/>
              </a:rPr>
              <a:t>Mis 6 Años</a:t>
            </a:r>
          </a:p>
        </p:txBody>
      </p:sp>
      <p:sp>
        <p:nvSpPr>
          <p:cNvPr id="19" name="Megaidea.net"/>
          <p:cNvSpPr txBox="1"/>
          <p:nvPr/>
        </p:nvSpPr>
        <p:spPr>
          <a:xfrm>
            <a:off x="-1416822" y="9886683"/>
            <a:ext cx="5030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ED41A7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ED41A7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29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Rob Arab</vt:lpstr>
      <vt:lpstr>Calibri</vt:lpstr>
      <vt:lpstr>Serifa BdCn BT</vt:lpstr>
      <vt:lpstr>Quincho-Bonifiesta.com</vt:lpstr>
      <vt:lpstr>Arial</vt:lpstr>
      <vt:lpstr>Lithograph</vt:lpstr>
      <vt:lpstr>Calibri Light</vt:lpstr>
      <vt:lpstr>Lobster-Bonifiesta.com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Gatita Marie</cp:keywords>
  <cp:lastModifiedBy>MEGAIDEA</cp:lastModifiedBy>
  <cp:revision>224</cp:revision>
  <dcterms:created xsi:type="dcterms:W3CDTF">2018-10-27T00:59:17Z</dcterms:created>
  <dcterms:modified xsi:type="dcterms:W3CDTF">2023-03-29T02:02:59Z</dcterms:modified>
</cp:coreProperties>
</file>