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7199313"/>
  <p:notesSz cx="6858000" cy="9144000"/>
  <p:embeddedFontLst>
    <p:embeddedFont>
      <p:font typeface="Houseo-Bonifiesta.com" panose="00000400000000000000" pitchFamily="2" charset="0"/>
      <p:regular r:id="rId3"/>
    </p:embeddedFont>
    <p:embeddedFont>
      <p:font typeface="Arial Black" panose="020B0A04020102020204" pitchFamily="34" charset="0"/>
      <p:regular r:id="rId4"/>
      <p:bold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rady-Bonifiesta.com" panose="020B0600020202020204" pitchFamily="34" charset="0"/>
      <p:regular r:id="rId11"/>
    </p:embeddedFont>
    <p:embeddedFont>
      <p:font typeface="Porky's" panose="00000700000000000000" pitchFamily="2" charset="0"/>
      <p:bold r:id="rId12"/>
    </p:embeddedFont>
    <p:embeddedFont>
      <p:font typeface="Mongolian Baiti" panose="03000500000000000000" pitchFamily="66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526" y="66"/>
      </p:cViewPr>
      <p:guideLst>
        <p:guide orient="horz" pos="2268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78222"/>
            <a:ext cx="4590574" cy="250642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781306"/>
            <a:ext cx="4050506" cy="1738167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2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3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83297"/>
            <a:ext cx="1164521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83297"/>
            <a:ext cx="342605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681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07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94831"/>
            <a:ext cx="4658082" cy="29947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817876"/>
            <a:ext cx="4658082" cy="1574849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69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83299"/>
            <a:ext cx="4658082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764832"/>
            <a:ext cx="2284738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629749"/>
            <a:ext cx="22847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764832"/>
            <a:ext cx="2295990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629749"/>
            <a:ext cx="22959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17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6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869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36570"/>
            <a:ext cx="2734092" cy="5116178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3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36570"/>
            <a:ext cx="2734092" cy="5116178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83299"/>
            <a:ext cx="465808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916484"/>
            <a:ext cx="465808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E4B9E-9C75-420E-91C6-E00FD418F5F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672698"/>
            <a:ext cx="18227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35C9F-FD80-4B2E-AC70-E38BD6B02689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9" y="2066548"/>
            <a:ext cx="4617537" cy="4962818"/>
          </a:xfrm>
          <a:prstGeom prst="rect">
            <a:avLst/>
          </a:prstGeom>
        </p:spPr>
      </p:pic>
      <p:sp>
        <p:nvSpPr>
          <p:cNvPr id="5" name="Bonifiesta.com"/>
          <p:cNvSpPr txBox="1"/>
          <p:nvPr/>
        </p:nvSpPr>
        <p:spPr>
          <a:xfrm>
            <a:off x="962181" y="3769766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Sábado  19</a:t>
            </a:r>
            <a:endParaRPr lang="es-PE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 de Junio</a:t>
            </a:r>
            <a:endParaRPr lang="es-PE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1257299" y="4908443"/>
            <a:ext cx="290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A las 18:00 </a:t>
            </a:r>
            <a:r>
              <a:rPr lang="es-PE" sz="24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.</a:t>
            </a:r>
            <a:endParaRPr lang="es-PE" sz="2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130639" y="5401968"/>
            <a:ext cx="30504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dirty="0">
                <a:ln w="12700">
                  <a:noFill/>
                </a:ln>
                <a:effectLst>
                  <a:glow rad="228600">
                    <a:schemeClr val="bg1"/>
                  </a:glow>
                </a:effectLst>
                <a:latin typeface="Arial Black" panose="020B0A04020102020204" pitchFamily="34" charset="0"/>
              </a:rPr>
              <a:t>En </a:t>
            </a:r>
            <a:r>
              <a:rPr lang="es-PE" sz="2100" dirty="0" err="1">
                <a:ln w="12700">
                  <a:noFill/>
                </a:ln>
                <a:effectLst>
                  <a:glow rad="228600">
                    <a:schemeClr val="bg1"/>
                  </a:glow>
                </a:effectLst>
                <a:latin typeface="Arial Black" panose="020B0A04020102020204" pitchFamily="34" charset="0"/>
              </a:rPr>
              <a:t>Orompello</a:t>
            </a:r>
            <a:r>
              <a:rPr lang="es-PE" sz="2100" dirty="0">
                <a:ln w="12700">
                  <a:noFill/>
                </a:ln>
                <a:effectLst>
                  <a:glow rad="228600">
                    <a:schemeClr val="bg1"/>
                  </a:glow>
                </a:effectLst>
                <a:latin typeface="Arial Black" panose="020B0A04020102020204" pitchFamily="34" charset="0"/>
              </a:rPr>
              <a:t> </a:t>
            </a:r>
            <a:endParaRPr lang="es-PE" sz="2100" dirty="0" smtClean="0">
              <a:ln w="12700">
                <a:noFill/>
              </a:ln>
              <a:effectLst>
                <a:glow rad="228600">
                  <a:schemeClr val="bg1"/>
                </a:glo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PE" sz="2100" dirty="0">
                <a:ln w="12700">
                  <a:noFill/>
                </a:ln>
                <a:effectLst>
                  <a:glow rad="228600">
                    <a:schemeClr val="bg1"/>
                  </a:glow>
                </a:effectLst>
                <a:latin typeface="Arial Black" panose="020B0A04020102020204" pitchFamily="34" charset="0"/>
              </a:rPr>
              <a:t>#</a:t>
            </a:r>
            <a:r>
              <a:rPr lang="es-PE" sz="2100" dirty="0" smtClean="0">
                <a:ln w="12700">
                  <a:noFill/>
                </a:ln>
                <a:effectLst>
                  <a:glow rad="228600">
                    <a:schemeClr val="bg1"/>
                  </a:glow>
                </a:effectLst>
                <a:latin typeface="Arial Black" panose="020B0A04020102020204" pitchFamily="34" charset="0"/>
              </a:rPr>
              <a:t>1031</a:t>
            </a:r>
            <a:endParaRPr lang="es-PE" sz="2100" dirty="0">
              <a:ln w="12700">
                <a:noFill/>
              </a:ln>
              <a:effectLst>
                <a:glow rad="228600">
                  <a:schemeClr val="bg1"/>
                </a:glow>
              </a:effectLst>
              <a:latin typeface="Arial Black" panose="020B0A04020102020204" pitchFamily="34" charset="0"/>
            </a:endParaRPr>
          </a:p>
          <a:p>
            <a:pPr algn="ctr"/>
            <a:endParaRPr lang="es-PE" sz="2100" dirty="0">
              <a:ln w="12700">
                <a:noFill/>
              </a:ln>
              <a:effectLst>
                <a:glow rad="228600">
                  <a:schemeClr val="bg1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666111" y="3268722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effectLst>
                <a:glow rad="1270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1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1" y="68301"/>
            <a:ext cx="3444874" cy="2506978"/>
          </a:xfrm>
          <a:prstGeom prst="rect">
            <a:avLst/>
          </a:prstGeom>
        </p:spPr>
      </p:pic>
      <p:sp>
        <p:nvSpPr>
          <p:cNvPr id="15" name="Bonifiesta.com"/>
          <p:cNvSpPr txBox="1"/>
          <p:nvPr/>
        </p:nvSpPr>
        <p:spPr>
          <a:xfrm>
            <a:off x="1518849" y="2781254"/>
            <a:ext cx="2087951" cy="3438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Brady-Bonifiesta.com" panose="020B0600020202020204" pitchFamily="34" charset="0"/>
                <a:cs typeface="Mongolian Baiti" panose="03000500000000000000" pitchFamily="66" charset="0"/>
              </a:rPr>
              <a:t>CUMPLE 8</a:t>
            </a:r>
          </a:p>
        </p:txBody>
      </p:sp>
      <p:sp>
        <p:nvSpPr>
          <p:cNvPr id="16" name="Bonifiesta.com"/>
          <p:cNvSpPr txBox="1"/>
          <p:nvPr/>
        </p:nvSpPr>
        <p:spPr>
          <a:xfrm>
            <a:off x="911319" y="2113811"/>
            <a:ext cx="3463731" cy="5378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2000" dirty="0" smtClean="0">
                <a:effectLst>
                  <a:glow rad="63500">
                    <a:schemeClr val="bg1"/>
                  </a:glow>
                </a:effectLst>
                <a:latin typeface="Houseo-Bonifiesta.com" panose="00000400000000000000" pitchFamily="2" charset="0"/>
              </a:rPr>
              <a:t>BENJAMIN</a:t>
            </a:r>
            <a:endParaRPr lang="es-PE" sz="2000" dirty="0">
              <a:effectLst>
                <a:glow rad="63500">
                  <a:schemeClr val="bg1"/>
                </a:glow>
              </a:effectLst>
              <a:latin typeface="Houseo-Bonifiesta.com" panose="00000400000000000000" pitchFamily="2" charset="0"/>
            </a:endParaRPr>
          </a:p>
        </p:txBody>
      </p:sp>
      <p:pic>
        <p:nvPicPr>
          <p:cNvPr id="14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95" y="4399712"/>
            <a:ext cx="1598385" cy="2784335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34" y="134688"/>
            <a:ext cx="1562408" cy="1371805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4" y="222669"/>
            <a:ext cx="913890" cy="860740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" y="4261916"/>
            <a:ext cx="1528866" cy="3094485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19" y="6289799"/>
            <a:ext cx="1015957" cy="822528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187568" y="6772055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00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00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24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Houseo-Bonifiesta.com</vt:lpstr>
      <vt:lpstr>Arial Black</vt:lpstr>
      <vt:lpstr>Calibri</vt:lpstr>
      <vt:lpstr>Brady-Bonifiesta.com</vt:lpstr>
      <vt:lpstr>Porky's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GTA 5</cp:keywords>
  <cp:lastModifiedBy>MEGAIDEA</cp:lastModifiedBy>
  <cp:revision>9</cp:revision>
  <dcterms:created xsi:type="dcterms:W3CDTF">2020-07-07T15:31:54Z</dcterms:created>
  <dcterms:modified xsi:type="dcterms:W3CDTF">2023-03-29T01:48:48Z</dcterms:modified>
</cp:coreProperties>
</file>