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400675" cy="3600450"/>
  <p:notesSz cx="9144000" cy="6858000"/>
  <p:embeddedFontLst>
    <p:embeddedFont>
      <p:font typeface="Fontdinerdotcom Luvable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Arial Black" panose="020B0A04020102020204" pitchFamily="34" charset="0"/>
      <p:regular r:id="rId6"/>
      <p:bold r:id="rId7"/>
      <p:italic r:id="rId8"/>
    </p:embeddedFont>
    <p:embeddedFont>
      <p:font typeface="Lobster 1.3" panose="02000506000000020003" pitchFamily="5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rky's" panose="00000700000000000000" pitchFamily="2" charset="0"/>
      <p:bold r:id="rId14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499"/>
    <a:srgbClr val="275F91"/>
    <a:srgbClr val="0D8A8F"/>
    <a:srgbClr val="93D5F2"/>
    <a:srgbClr val="CE4298"/>
    <a:srgbClr val="B7A9D8"/>
    <a:srgbClr val="63023F"/>
    <a:srgbClr val="7E3855"/>
    <a:srgbClr val="ACDBE2"/>
    <a:srgbClr val="D06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742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1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60" y="191692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9" y="191692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70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8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4" y="958454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2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5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5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1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2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4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5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5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78760" y="-610871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75796" y="-2169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66824" y="-47786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77638" y="-46643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9154" y="30115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98074" y="242456"/>
            <a:ext cx="1606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obster 1.3" panose="02000506000000020003" pitchFamily="50" charset="0"/>
              </a:rPr>
              <a:t>Come join us to celebrate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51711" y="519453"/>
            <a:ext cx="22582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gradFill>
                  <a:gsLst>
                    <a:gs pos="9000">
                      <a:schemeClr val="accent1">
                        <a:lumMod val="5000"/>
                        <a:lumOff val="95000"/>
                      </a:schemeClr>
                    </a:gs>
                    <a:gs pos="89000">
                      <a:srgbClr val="00B0F0"/>
                    </a:gs>
                  </a:gsLst>
                  <a:lin ang="5400000" scaled="1"/>
                </a:gradFill>
                <a:latin typeface="Fontdinerdotcom Luvable" panose="00000400000000000000" pitchFamily="2" charset="0"/>
              </a:rPr>
              <a:t>SOPHIA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989283" y="1038818"/>
            <a:ext cx="104983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Lobster 1.3" panose="02000506000000020003" pitchFamily="50" charset="0"/>
              </a:rPr>
              <a:t>is turning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27742" y="983396"/>
            <a:ext cx="4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gradFill>
                  <a:gsLst>
                    <a:gs pos="75000">
                      <a:srgbClr val="CE4298"/>
                    </a:gs>
                    <a:gs pos="4000">
                      <a:srgbClr val="00B0F0"/>
                    </a:gs>
                  </a:gsLst>
                  <a:lin ang="5400000" scaled="1"/>
                </a:gradFill>
                <a:effectLst>
                  <a:glow rad="76200">
                    <a:schemeClr val="bg1"/>
                  </a:glow>
                </a:effectLst>
                <a:latin typeface="Porky's" panose="00000700000000000000" pitchFamily="2" charset="0"/>
              </a:rPr>
              <a:t>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69475" y="1567104"/>
            <a:ext cx="1860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D060A3"/>
                </a:solidFill>
                <a:latin typeface="Arial Black" panose="020B0A04020102020204" pitchFamily="34" charset="0"/>
              </a:rPr>
              <a:t>SUNDAY, AUGUST 15</a:t>
            </a:r>
          </a:p>
          <a:p>
            <a:pPr algn="ctr"/>
            <a:r>
              <a:rPr lang="en-US" sz="1000" dirty="0">
                <a:solidFill>
                  <a:srgbClr val="D060A3"/>
                </a:solidFill>
                <a:latin typeface="Arial Black" panose="020B0A04020102020204" pitchFamily="34" charset="0"/>
              </a:rPr>
              <a:t>2:00 PM - 4:00 PM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738747" y="1924861"/>
            <a:ext cx="17909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93D5F2"/>
                </a:solidFill>
                <a:latin typeface="Arial Black" panose="020B0A04020102020204" pitchFamily="34" charset="0"/>
              </a:rPr>
              <a:t>JESSICA'S HOUSE</a:t>
            </a:r>
          </a:p>
          <a:p>
            <a:pPr algn="ctr"/>
            <a:r>
              <a:rPr lang="en-US" sz="900" dirty="0">
                <a:solidFill>
                  <a:srgbClr val="93D5F2"/>
                </a:solidFill>
                <a:latin typeface="Arial Black" panose="020B0A04020102020204" pitchFamily="34" charset="0"/>
              </a:rPr>
              <a:t>182 BIRTHDAY AVE</a:t>
            </a:r>
          </a:p>
          <a:p>
            <a:pPr algn="ctr"/>
            <a:r>
              <a:rPr lang="en-US" sz="900" dirty="0">
                <a:solidFill>
                  <a:srgbClr val="93D5F2"/>
                </a:solidFill>
                <a:latin typeface="Arial Black" panose="020B0A04020102020204" pitchFamily="34" charset="0"/>
              </a:rPr>
              <a:t>CALIFORNIA, NY 24105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89283" y="2543482"/>
            <a:ext cx="140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B7A9D8"/>
                </a:solidFill>
                <a:latin typeface="Arial Black" panose="020B0A04020102020204" pitchFamily="34" charset="0"/>
              </a:rPr>
              <a:t>RSVP TO MONICA</a:t>
            </a:r>
          </a:p>
          <a:p>
            <a:pPr algn="ctr"/>
            <a:r>
              <a:rPr lang="en-US" sz="900" dirty="0">
                <a:solidFill>
                  <a:srgbClr val="B7A9D8"/>
                </a:solidFill>
                <a:latin typeface="Arial Black" panose="020B0A04020102020204" pitchFamily="34" charset="0"/>
              </a:rPr>
              <a:t>123.456.7890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0700" y="3369618"/>
            <a:ext cx="1489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ffectLst>
                  <a:glow rad="152400">
                    <a:srgbClr val="00B0F0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32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Fontdinerdotcom Luvable</vt:lpstr>
      <vt:lpstr>Arial</vt:lpstr>
      <vt:lpstr>Calibri Light</vt:lpstr>
      <vt:lpstr>Arial Black</vt:lpstr>
      <vt:lpstr>Lobster 1.3</vt:lpstr>
      <vt:lpstr>Calibri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Frozen</cp:keywords>
  <cp:lastModifiedBy>MEGAIDEA</cp:lastModifiedBy>
  <cp:revision>5</cp:revision>
  <dcterms:created xsi:type="dcterms:W3CDTF">2019-10-29T16:11:17Z</dcterms:created>
  <dcterms:modified xsi:type="dcterms:W3CDTF">2023-03-31T16:18:00Z</dcterms:modified>
</cp:coreProperties>
</file>