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4319588" cy="6119813"/>
  <p:notesSz cx="6858000" cy="9144000"/>
  <p:embeddedFontLst>
    <p:embeddedFont>
      <p:font typeface="Glowworm" panose="020F0804020102020204" pitchFamily="34" charset="0"/>
      <p:regular r:id="rId3"/>
    </p:embeddedFont>
    <p:embeddedFont>
      <p:font typeface="BabyMonsta-Bonifiesta.com" panose="02000500000000000000" pitchFamily="50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1pPr>
    <a:lvl2pPr marL="250546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2pPr>
    <a:lvl3pPr marL="501091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3pPr>
    <a:lvl4pPr marL="751637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4pPr>
    <a:lvl5pPr marL="1002182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5pPr>
    <a:lvl6pPr marL="1252728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6pPr>
    <a:lvl7pPr marL="1503274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7pPr>
    <a:lvl8pPr marL="1753819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8pPr>
    <a:lvl9pPr marL="2004365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3CC0"/>
    <a:srgbClr val="A563EB"/>
    <a:srgbClr val="8F3BBF"/>
    <a:srgbClr val="0AA8AB"/>
    <a:srgbClr val="38B199"/>
    <a:srgbClr val="5BC9BC"/>
    <a:srgbClr val="5CDDBF"/>
    <a:srgbClr val="FD7ABC"/>
    <a:srgbClr val="905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501" autoAdjust="0"/>
  </p:normalViewPr>
  <p:slideViewPr>
    <p:cSldViewPr snapToGrid="0">
      <p:cViewPr varScale="1">
        <p:scale>
          <a:sx n="98" d="100"/>
          <a:sy n="98" d="100"/>
        </p:scale>
        <p:origin x="27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001553"/>
            <a:ext cx="3671650" cy="2130602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214319"/>
            <a:ext cx="3239691" cy="1477538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5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25823"/>
            <a:ext cx="931411" cy="518625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25823"/>
            <a:ext cx="2740239" cy="51862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9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525705"/>
            <a:ext cx="3725645" cy="2545672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095460"/>
            <a:ext cx="3725645" cy="133870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5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25825"/>
            <a:ext cx="3725645" cy="1182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500205"/>
            <a:ext cx="1827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235432"/>
            <a:ext cx="1827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500205"/>
            <a:ext cx="1836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235432"/>
            <a:ext cx="1836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881141"/>
            <a:ext cx="2186791" cy="4349034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8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881141"/>
            <a:ext cx="2186791" cy="4349034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25825"/>
            <a:ext cx="3725645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629117"/>
            <a:ext cx="3725645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5672162"/>
            <a:ext cx="1457861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51051" y="491720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48087" y="1080901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39115" y="624729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49929" y="636159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45" y="4114176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2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8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onifiesta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42" y="2553744"/>
            <a:ext cx="3983065" cy="3515158"/>
          </a:xfrm>
          <a:prstGeom prst="rect">
            <a:avLst/>
          </a:prstGeom>
        </p:spPr>
      </p:pic>
      <p:sp>
        <p:nvSpPr>
          <p:cNvPr id="11" name="Bonifiesta.com"/>
          <p:cNvSpPr txBox="1"/>
          <p:nvPr/>
        </p:nvSpPr>
        <p:spPr>
          <a:xfrm>
            <a:off x="474277" y="3665268"/>
            <a:ext cx="3228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Glowworm" panose="020F0804020102020204" pitchFamily="34" charset="0"/>
              </a:rPr>
              <a:t>Sábado</a:t>
            </a:r>
            <a:r>
              <a:rPr lang="en-US" sz="20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Glowworm" panose="020F0804020102020204" pitchFamily="34" charset="0"/>
              </a:rPr>
              <a:t> 21 de Agosto</a:t>
            </a:r>
            <a:endParaRPr lang="en-US" sz="2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Glowworm" panose="020F0804020102020204" pitchFamily="34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837281" y="4096191"/>
            <a:ext cx="266159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Glowworm" panose="020F0804020102020204" pitchFamily="34" charset="0"/>
              </a:rPr>
              <a:t>A </a:t>
            </a:r>
            <a:r>
              <a:rPr lang="en-US" sz="17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Glowworm" panose="020F0804020102020204" pitchFamily="34" charset="0"/>
              </a:rPr>
              <a:t>las</a:t>
            </a:r>
            <a:r>
              <a:rPr lang="en-US" sz="17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Glowworm" panose="020F0804020102020204" pitchFamily="34" charset="0"/>
              </a:rPr>
              <a:t> 17:00 hrs.</a:t>
            </a:r>
            <a:endParaRPr lang="en-US" sz="17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Glowworm" panose="020F0804020102020204" pitchFamily="34" charset="0"/>
            </a:endParaRPr>
          </a:p>
        </p:txBody>
      </p:sp>
      <p:sp>
        <p:nvSpPr>
          <p:cNvPr id="13" name="Bonifiesta.com"/>
          <p:cNvSpPr txBox="1"/>
          <p:nvPr/>
        </p:nvSpPr>
        <p:spPr>
          <a:xfrm>
            <a:off x="723902" y="4459743"/>
            <a:ext cx="2905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00B0F0"/>
                </a:solidFill>
                <a:effectLst>
                  <a:glow rad="127000">
                    <a:schemeClr val="tx1"/>
                  </a:glow>
                </a:effectLst>
                <a:latin typeface="Glowworm" panose="020F0804020102020204" pitchFamily="34" charset="0"/>
              </a:rPr>
              <a:t>En Estación Alemania #630</a:t>
            </a:r>
            <a:endParaRPr lang="en-US" sz="1600" dirty="0">
              <a:solidFill>
                <a:srgbClr val="00B0F0"/>
              </a:solidFill>
              <a:effectLst>
                <a:glow rad="127000">
                  <a:schemeClr val="tx1"/>
                </a:glow>
              </a:effectLst>
              <a:latin typeface="Glowworm" panose="020F0804020102020204" pitchFamily="34" charset="0"/>
            </a:endParaRPr>
          </a:p>
        </p:txBody>
      </p:sp>
      <p:sp>
        <p:nvSpPr>
          <p:cNvPr id="15" name="Bonifiesta.com"/>
          <p:cNvSpPr txBox="1"/>
          <p:nvPr/>
        </p:nvSpPr>
        <p:spPr>
          <a:xfrm>
            <a:off x="1399488" y="5128659"/>
            <a:ext cx="1659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Glowworm" panose="020F0804020102020204" pitchFamily="34" charset="0"/>
              </a:rPr>
              <a:t>No faltes..!!</a:t>
            </a:r>
            <a:endParaRPr lang="en-US" sz="2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Glowworm" panose="020F0804020102020204" pitchFamily="34" charset="0"/>
            </a:endParaRPr>
          </a:p>
        </p:txBody>
      </p:sp>
      <p:pic>
        <p:nvPicPr>
          <p:cNvPr id="20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6462">
            <a:off x="265644" y="1356560"/>
            <a:ext cx="1536164" cy="1592171"/>
          </a:xfrm>
          <a:prstGeom prst="rect">
            <a:avLst/>
          </a:prstGeom>
        </p:spPr>
      </p:pic>
      <p:pic>
        <p:nvPicPr>
          <p:cNvPr id="21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3605">
            <a:off x="2700351" y="1172697"/>
            <a:ext cx="1497325" cy="1702841"/>
          </a:xfrm>
          <a:prstGeom prst="rect">
            <a:avLst/>
          </a:prstGeom>
        </p:spPr>
      </p:pic>
      <p:sp>
        <p:nvSpPr>
          <p:cNvPr id="22" name="Bonifiesta.com"/>
          <p:cNvSpPr txBox="1"/>
          <p:nvPr/>
        </p:nvSpPr>
        <p:spPr>
          <a:xfrm>
            <a:off x="897485" y="3219070"/>
            <a:ext cx="27199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chemeClr val="bg1"/>
                </a:solidFill>
                <a:effectLst>
                  <a:glow rad="152400">
                    <a:srgbClr val="FF2D32"/>
                  </a:glow>
                </a:effectLst>
                <a:latin typeface="BabyMonsta-Bonifiesta.com" panose="02000500000000000000" pitchFamily="50" charset="0"/>
              </a:rPr>
              <a:t>Cumple 7</a:t>
            </a:r>
            <a:endParaRPr lang="es-PE" sz="2500" dirty="0">
              <a:solidFill>
                <a:schemeClr val="bg1"/>
              </a:solidFill>
              <a:effectLst>
                <a:glow rad="152400">
                  <a:srgbClr val="FF2D32"/>
                </a:glow>
              </a:effectLst>
              <a:latin typeface="BabyMonsta-Bonifiesta.com" panose="02000500000000000000" pitchFamily="50" charset="0"/>
            </a:endParaRPr>
          </a:p>
        </p:txBody>
      </p:sp>
      <p:pic>
        <p:nvPicPr>
          <p:cNvPr id="24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800">
            <a:off x="1176178" y="64344"/>
            <a:ext cx="2057613" cy="2730801"/>
          </a:xfrm>
          <a:prstGeom prst="rect">
            <a:avLst/>
          </a:prstGeom>
        </p:spPr>
      </p:pic>
      <p:pic>
        <p:nvPicPr>
          <p:cNvPr id="25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70" y="1553392"/>
            <a:ext cx="2110138" cy="1315762"/>
          </a:xfrm>
          <a:prstGeom prst="rect">
            <a:avLst/>
          </a:prstGeom>
        </p:spPr>
      </p:pic>
      <p:sp>
        <p:nvSpPr>
          <p:cNvPr id="26" name="Bonifiesta.com"/>
          <p:cNvSpPr txBox="1"/>
          <p:nvPr/>
        </p:nvSpPr>
        <p:spPr>
          <a:xfrm>
            <a:off x="1064232" y="2547397"/>
            <a:ext cx="23864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>
                <a:ln w="285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abyMonsta-Bonifiesta.com" panose="02000500000000000000" pitchFamily="50" charset="0"/>
              </a:rPr>
              <a:t>Felipe      </a:t>
            </a:r>
          </a:p>
        </p:txBody>
      </p:sp>
      <p:pic>
        <p:nvPicPr>
          <p:cNvPr id="27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12" y="4728933"/>
            <a:ext cx="1160180" cy="1315586"/>
          </a:xfrm>
          <a:prstGeom prst="rect">
            <a:avLst/>
          </a:prstGeom>
        </p:spPr>
      </p:pic>
      <p:pic>
        <p:nvPicPr>
          <p:cNvPr id="28" name="Bonifiesta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6" y="4882246"/>
            <a:ext cx="1209367" cy="1186656"/>
          </a:xfrm>
          <a:prstGeom prst="rect">
            <a:avLst/>
          </a:prstGeom>
        </p:spPr>
      </p:pic>
      <p:sp>
        <p:nvSpPr>
          <p:cNvPr id="16" name="Megaidea.net"/>
          <p:cNvSpPr txBox="1"/>
          <p:nvPr/>
        </p:nvSpPr>
        <p:spPr>
          <a:xfrm>
            <a:off x="-416493" y="5756737"/>
            <a:ext cx="50305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00" b="1" dirty="0" smtClean="0">
                <a:solidFill>
                  <a:srgbClr val="00AAE7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300" b="1" dirty="0">
              <a:solidFill>
                <a:srgbClr val="00AAE7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9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21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Glowworm</vt:lpstr>
      <vt:lpstr>BabyMonsta-Bonifiesta.com</vt:lpstr>
      <vt:lpstr>Arial</vt:lpstr>
      <vt:lpstr>Calibri Light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Beyblade</cp:keywords>
  <cp:lastModifiedBy>MEGAIDEA</cp:lastModifiedBy>
  <cp:revision>26</cp:revision>
  <dcterms:created xsi:type="dcterms:W3CDTF">2019-11-13T16:45:46Z</dcterms:created>
  <dcterms:modified xsi:type="dcterms:W3CDTF">2023-03-29T02:22:47Z</dcterms:modified>
</cp:coreProperties>
</file>