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Han Robnei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BaaBookHmkBold" panose="00000400000000000000" pitchFamily="2" charset="0"/>
      <p:regular r:id="rId6"/>
    </p:embeddedFont>
    <p:embeddedFont>
      <p:font typeface="Moda Robnei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156C"/>
    <a:srgbClr val="0BD0BC"/>
    <a:srgbClr val="DE7A17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42260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39296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30324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41138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54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295741" y="1145763"/>
            <a:ext cx="306680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latin typeface="Moda Robnei" pitchFamily="2" charset="0"/>
              </a:rPr>
              <a:t>Te invito a </a:t>
            </a:r>
            <a:r>
              <a:rPr lang="es-PE" sz="2000" dirty="0" smtClean="0">
                <a:solidFill>
                  <a:schemeClr val="bg1"/>
                </a:solidFill>
                <a:latin typeface="Moda Robnei" pitchFamily="2" charset="0"/>
              </a:rPr>
              <a:t> mi </a:t>
            </a:r>
            <a:r>
              <a:rPr lang="es-PE" sz="2000" dirty="0">
                <a:solidFill>
                  <a:schemeClr val="bg1"/>
                </a:solidFill>
                <a:latin typeface="Moda Robnei" pitchFamily="2" charset="0"/>
              </a:rPr>
              <a:t>Cumpleaños</a:t>
            </a:r>
            <a:endParaRPr lang="en-US" sz="20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2124384" y="1545873"/>
            <a:ext cx="3483936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500" b="1" dirty="0" smtClean="0">
                <a:gradFill>
                  <a:gsLst>
                    <a:gs pos="15000">
                      <a:srgbClr val="0BD0BC"/>
                    </a:gs>
                    <a:gs pos="67000">
                      <a:srgbClr val="76156C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Han Robnei" pitchFamily="2" charset="0"/>
              </a:rPr>
              <a:t>EDUARDO</a:t>
            </a:r>
            <a:endParaRPr lang="en-US" sz="3500" b="1" dirty="0">
              <a:gradFill>
                <a:gsLst>
                  <a:gs pos="15000">
                    <a:srgbClr val="0BD0BC"/>
                  </a:gs>
                  <a:gs pos="67000">
                    <a:srgbClr val="76156C"/>
                  </a:gs>
                </a:gsLst>
                <a:lin ang="5400000" scaled="1"/>
              </a:gradFill>
              <a:effectLst>
                <a:glow rad="127000">
                  <a:schemeClr val="tx1"/>
                </a:glow>
              </a:effectLst>
              <a:latin typeface="Han Robnei" pitchFamily="2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2632340" y="2089341"/>
            <a:ext cx="2393604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" dirty="0" err="1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Robnei" pitchFamily="2" charset="0"/>
              </a:rPr>
              <a:t>Cumple</a:t>
            </a:r>
            <a:r>
              <a:rPr lang="en-US" sz="2500" dirty="0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Robnei" pitchFamily="2" charset="0"/>
              </a:rPr>
              <a:t> 5</a:t>
            </a:r>
          </a:p>
        </p:txBody>
      </p:sp>
      <p:sp>
        <p:nvSpPr>
          <p:cNvPr id="9" name="Megaidea.Net 8"/>
          <p:cNvSpPr txBox="1"/>
          <p:nvPr/>
        </p:nvSpPr>
        <p:spPr>
          <a:xfrm>
            <a:off x="2124384" y="3210564"/>
            <a:ext cx="32063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aBookHmkBold" panose="00000400000000000000" pitchFamily="2" charset="0"/>
              </a:rPr>
              <a:t>…………………….………………………….………</a:t>
            </a:r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>
            <a:off x="2368365" y="4212051"/>
            <a:ext cx="28809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aBookHmkBold" panose="00000400000000000000" pitchFamily="2" charset="0"/>
              </a:rPr>
              <a:t>…………………….……………….…..………</a:t>
            </a:r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2575190" y="3466672"/>
            <a:ext cx="2581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BD0BC"/>
                </a:solidFill>
                <a:latin typeface="Moda Robnei" pitchFamily="2" charset="0"/>
              </a:rPr>
              <a:t>En </a:t>
            </a:r>
            <a:r>
              <a:rPr lang="en-US" sz="1600" dirty="0" err="1">
                <a:solidFill>
                  <a:srgbClr val="0BD0BC"/>
                </a:solidFill>
                <a:latin typeface="Moda Robnei" pitchFamily="2" charset="0"/>
              </a:rPr>
              <a:t>Calle</a:t>
            </a:r>
            <a:r>
              <a:rPr lang="en-US" sz="1600" dirty="0">
                <a:solidFill>
                  <a:srgbClr val="0BD0BC"/>
                </a:solidFill>
                <a:latin typeface="Moda Robnei" pitchFamily="2" charset="0"/>
              </a:rPr>
              <a:t> Luis </a:t>
            </a:r>
            <a:r>
              <a:rPr lang="en-US" sz="1600" dirty="0" err="1">
                <a:solidFill>
                  <a:srgbClr val="0BD0BC"/>
                </a:solidFill>
                <a:latin typeface="Moda Robnei" pitchFamily="2" charset="0"/>
              </a:rPr>
              <a:t>Valcarcell</a:t>
            </a:r>
            <a:endParaRPr lang="en-US" sz="1600" dirty="0">
              <a:solidFill>
                <a:srgbClr val="0BD0BC"/>
              </a:solidFill>
              <a:latin typeface="Moda Robnei" pitchFamily="2" charset="0"/>
            </a:endParaRPr>
          </a:p>
          <a:p>
            <a:pPr algn="ctr"/>
            <a:r>
              <a:rPr lang="es-PE" sz="1600" dirty="0">
                <a:solidFill>
                  <a:srgbClr val="0BD0BC"/>
                </a:solidFill>
                <a:latin typeface="Moda Robnei" pitchFamily="2" charset="0"/>
              </a:rPr>
              <a:t>A – 11 Distrito Gregorio</a:t>
            </a:r>
          </a:p>
          <a:p>
            <a:pPr algn="ctr"/>
            <a:r>
              <a:rPr lang="es-PE" sz="1600" dirty="0" err="1">
                <a:solidFill>
                  <a:srgbClr val="0BD0BC"/>
                </a:solidFill>
                <a:latin typeface="Moda Robnei" pitchFamily="2" charset="0"/>
              </a:rPr>
              <a:t>Albarracin</a:t>
            </a:r>
            <a:r>
              <a:rPr lang="es-PE" sz="1600" dirty="0">
                <a:solidFill>
                  <a:srgbClr val="0BD0BC"/>
                </a:solidFill>
                <a:latin typeface="Moda Robnei" pitchFamily="2" charset="0"/>
              </a:rPr>
              <a:t>.</a:t>
            </a:r>
            <a:endParaRPr lang="en-US" sz="1600" dirty="0">
              <a:solidFill>
                <a:srgbClr val="0BD0BC"/>
              </a:solidFill>
              <a:latin typeface="Moda Robnei" pitchFamily="2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2888984" y="4462254"/>
            <a:ext cx="18165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Moda Robnei" pitchFamily="2" charset="0"/>
              </a:rPr>
              <a:t>Confirmar</a:t>
            </a:r>
            <a:r>
              <a:rPr lang="en-US" sz="1500" dirty="0">
                <a:solidFill>
                  <a:schemeClr val="bg1"/>
                </a:solidFill>
                <a:latin typeface="Moda Robnei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da Robnei" pitchFamily="2" charset="0"/>
              </a:rPr>
              <a:t>Asistencia</a:t>
            </a:r>
            <a:endParaRPr lang="en-US" sz="15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20320" y="5057190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4" name="Megaidea.Net 13"/>
          <p:cNvSpPr txBox="1"/>
          <p:nvPr/>
        </p:nvSpPr>
        <p:spPr>
          <a:xfrm>
            <a:off x="3104882" y="4749413"/>
            <a:ext cx="1454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da Robnei" pitchFamily="2" charset="0"/>
              </a:rPr>
              <a:t>+</a:t>
            </a:r>
            <a:r>
              <a:rPr lang="en-US" sz="1400" dirty="0" smtClean="0">
                <a:solidFill>
                  <a:schemeClr val="bg1"/>
                </a:solidFill>
                <a:latin typeface="Moda Robnei" pitchFamily="2" charset="0"/>
              </a:rPr>
              <a:t>51952866807</a:t>
            </a:r>
            <a:endParaRPr lang="en-US" sz="14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15" name="Megaidea.Net 3"/>
          <p:cNvSpPr txBox="1"/>
          <p:nvPr/>
        </p:nvSpPr>
        <p:spPr>
          <a:xfrm>
            <a:off x="2380831" y="2570377"/>
            <a:ext cx="283282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Moda Robnei" pitchFamily="2" charset="0"/>
              </a:rPr>
              <a:t>Sábado 15 de Diciembre</a:t>
            </a:r>
            <a:endParaRPr lang="en-US" sz="20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16" name="Megaidea.Net 3"/>
          <p:cNvSpPr txBox="1"/>
          <p:nvPr/>
        </p:nvSpPr>
        <p:spPr>
          <a:xfrm>
            <a:off x="2990776" y="2920047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Moda Robnei" pitchFamily="2" charset="0"/>
              </a:rPr>
              <a:t>Hora: 6:00 pm.</a:t>
            </a:r>
            <a:endParaRPr lang="en-US" sz="2000" dirty="0">
              <a:solidFill>
                <a:schemeClr val="bg1"/>
              </a:solidFill>
              <a:latin typeface="Moda Robne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35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Han Robnei</vt:lpstr>
      <vt:lpstr>Arial</vt:lpstr>
      <vt:lpstr>Calibri Light</vt:lpstr>
      <vt:lpstr>BaaBookHmkBold</vt:lpstr>
      <vt:lpstr>Moda Robnei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Fortnite</cp:keywords>
  <cp:lastModifiedBy>MEGAIDEA</cp:lastModifiedBy>
  <cp:revision>16</cp:revision>
  <dcterms:created xsi:type="dcterms:W3CDTF">2019-10-31T20:04:10Z</dcterms:created>
  <dcterms:modified xsi:type="dcterms:W3CDTF">2023-03-31T14:42:01Z</dcterms:modified>
</cp:coreProperties>
</file>