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BaaBookHmkBold" panose="00000400000000000000" pitchFamily="2" charset="0"/>
      <p:regular r:id="rId7"/>
    </p:embeddedFont>
    <p:embeddedFont>
      <p:font typeface="AvantGarde Md BT" panose="020B0602020202020204"/>
      <p:regular r:id="rId8"/>
      <p: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OogieBoogie" panose="00000400000000000000" pitchFamily="2" charset="0"/>
      <p:regular r:id="rId12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9BA"/>
    <a:srgbClr val="6CEEFD"/>
    <a:srgbClr val="0000FF"/>
    <a:srgbClr val="A8FB23"/>
    <a:srgbClr val="F66189"/>
    <a:srgbClr val="85BF2D"/>
    <a:srgbClr val="E67817"/>
    <a:srgbClr val="2A92BF"/>
    <a:srgbClr val="0881B4"/>
    <a:srgbClr val="047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4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2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0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0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8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7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0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5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7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9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4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nifiesta.com"/>
          <p:cNvSpPr txBox="1"/>
          <p:nvPr/>
        </p:nvSpPr>
        <p:spPr>
          <a:xfrm>
            <a:off x="899174" y="1773657"/>
            <a:ext cx="3330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FFFF00"/>
                </a:solidFill>
                <a:effectLst>
                  <a:glow rad="127000">
                    <a:srgbClr val="FF19BA"/>
                  </a:glow>
                </a:effectLst>
                <a:latin typeface="OogieBoogie" panose="00000400000000000000" pitchFamily="2" charset="0"/>
              </a:rPr>
              <a:t>MARYORI</a:t>
            </a:r>
            <a:endParaRPr lang="en-US" sz="6000" dirty="0">
              <a:solidFill>
                <a:srgbClr val="FFFF00"/>
              </a:solidFill>
              <a:effectLst>
                <a:glow rad="127000">
                  <a:srgbClr val="FF19BA"/>
                </a:glow>
              </a:effectLst>
              <a:latin typeface="OogieBoogie" panose="00000400000000000000" pitchFamily="2" charset="0"/>
            </a:endParaRPr>
          </a:p>
        </p:txBody>
      </p:sp>
      <p:sp>
        <p:nvSpPr>
          <p:cNvPr id="8" name="Bonifiesta.com"/>
          <p:cNvSpPr txBox="1"/>
          <p:nvPr/>
        </p:nvSpPr>
        <p:spPr>
          <a:xfrm>
            <a:off x="1107637" y="2662429"/>
            <a:ext cx="3026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>
                <a:gradFill>
                  <a:gsLst>
                    <a:gs pos="0">
                      <a:srgbClr val="FFC000"/>
                    </a:gs>
                    <a:gs pos="36000">
                      <a:srgbClr val="A8FB23"/>
                    </a:gs>
                    <a:gs pos="65000">
                      <a:srgbClr val="6CEEFD"/>
                    </a:gs>
                    <a:gs pos="84000">
                      <a:srgbClr val="FF19BA"/>
                    </a:gs>
                  </a:gsLst>
                  <a:lin ang="0" scaled="0"/>
                </a:gradFill>
                <a:effectLst>
                  <a:glow rad="127000">
                    <a:schemeClr val="tx1"/>
                  </a:glow>
                </a:effectLst>
                <a:latin typeface="OogieBoogie" panose="00000400000000000000" pitchFamily="2" charset="0"/>
              </a:rPr>
              <a:t>Cumple 8 Años</a:t>
            </a:r>
            <a:endParaRPr lang="en-US" sz="2800" dirty="0">
              <a:gradFill>
                <a:gsLst>
                  <a:gs pos="0">
                    <a:srgbClr val="FFC000"/>
                  </a:gs>
                  <a:gs pos="36000">
                    <a:srgbClr val="A8FB23"/>
                  </a:gs>
                  <a:gs pos="65000">
                    <a:srgbClr val="6CEEFD"/>
                  </a:gs>
                  <a:gs pos="84000">
                    <a:srgbClr val="FF19BA"/>
                  </a:gs>
                </a:gsLst>
                <a:lin ang="0" scaled="0"/>
              </a:gradFill>
              <a:effectLst>
                <a:glow rad="127000">
                  <a:schemeClr val="tx1"/>
                </a:glow>
              </a:effectLst>
              <a:latin typeface="OogieBoogie" panose="00000400000000000000" pitchFamily="2" charset="0"/>
            </a:endParaRPr>
          </a:p>
        </p:txBody>
      </p:sp>
      <p:sp>
        <p:nvSpPr>
          <p:cNvPr id="10" name="Bonifiesta.com"/>
          <p:cNvSpPr txBox="1"/>
          <p:nvPr/>
        </p:nvSpPr>
        <p:spPr>
          <a:xfrm>
            <a:off x="1407813" y="955904"/>
            <a:ext cx="2313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200" dirty="0">
                <a:solidFill>
                  <a:srgbClr val="6CEEFD"/>
                </a:solidFill>
                <a:latin typeface="BaaBookHmkBold" panose="00000400000000000000" pitchFamily="2" charset="0"/>
              </a:rPr>
              <a:t>Te esperamos </a:t>
            </a:r>
          </a:p>
          <a:p>
            <a:pPr algn="ctr"/>
            <a:r>
              <a:rPr lang="es-PE" sz="2200" dirty="0">
                <a:solidFill>
                  <a:srgbClr val="6CEEFD"/>
                </a:solidFill>
                <a:latin typeface="BaaBookHmkBold" panose="00000400000000000000" pitchFamily="2" charset="0"/>
              </a:rPr>
              <a:t> para celebrar que</a:t>
            </a:r>
            <a:endParaRPr lang="en-US" sz="2200" dirty="0">
              <a:solidFill>
                <a:srgbClr val="6CEEFD"/>
              </a:solidFill>
              <a:latin typeface="BaaBookHmkBold" panose="00000400000000000000" pitchFamily="2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1136103" y="3253437"/>
            <a:ext cx="28568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A8FB23"/>
                </a:solidFill>
                <a:latin typeface="BaaBookHmkBold" panose="00000400000000000000" pitchFamily="2" charset="0"/>
              </a:rPr>
              <a:t>SÁBADO </a:t>
            </a:r>
            <a:r>
              <a:rPr lang="es-PE" sz="3200" b="1" dirty="0">
                <a:solidFill>
                  <a:srgbClr val="A8FB23"/>
                </a:solidFill>
                <a:latin typeface="BaaBookHmkBold" panose="00000400000000000000" pitchFamily="2" charset="0"/>
              </a:rPr>
              <a:t>30</a:t>
            </a:r>
          </a:p>
          <a:p>
            <a:pPr algn="ctr"/>
            <a:r>
              <a:rPr lang="es-PE" sz="3200" b="1" dirty="0">
                <a:solidFill>
                  <a:srgbClr val="A8FB23"/>
                </a:solidFill>
                <a:latin typeface="BaaBookHmkBold" panose="00000400000000000000" pitchFamily="2" charset="0"/>
              </a:rPr>
              <a:t>DE NOVIEMBRE</a:t>
            </a:r>
          </a:p>
        </p:txBody>
      </p:sp>
      <p:sp>
        <p:nvSpPr>
          <p:cNvPr id="15" name="Bonifiesta.com"/>
          <p:cNvSpPr txBox="1"/>
          <p:nvPr/>
        </p:nvSpPr>
        <p:spPr>
          <a:xfrm>
            <a:off x="899174" y="4375812"/>
            <a:ext cx="34131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rgbClr val="6CEEFD"/>
                </a:solidFill>
                <a:latin typeface="BaaBookHmkBold" panose="00000400000000000000" pitchFamily="2" charset="0"/>
              </a:rPr>
              <a:t>En Calle </a:t>
            </a:r>
            <a:r>
              <a:rPr lang="es-PE" sz="2500" dirty="0" smtClean="0">
                <a:solidFill>
                  <a:srgbClr val="6CEEFD"/>
                </a:solidFill>
                <a:latin typeface="BaaBookHmkBold" panose="00000400000000000000" pitchFamily="2" charset="0"/>
              </a:rPr>
              <a:t>Luis </a:t>
            </a:r>
          </a:p>
          <a:p>
            <a:pPr algn="ctr"/>
            <a:r>
              <a:rPr lang="es-PE" sz="2500" dirty="0" err="1" smtClean="0">
                <a:solidFill>
                  <a:srgbClr val="6CEEFD"/>
                </a:solidFill>
                <a:latin typeface="BaaBookHmkBold" panose="00000400000000000000" pitchFamily="2" charset="0"/>
              </a:rPr>
              <a:t>Valcarcell</a:t>
            </a:r>
            <a:r>
              <a:rPr lang="es-PE" sz="2500" dirty="0" smtClean="0">
                <a:solidFill>
                  <a:srgbClr val="6CEEFD"/>
                </a:solidFill>
                <a:latin typeface="BaaBookHmkBold" panose="00000400000000000000" pitchFamily="2" charset="0"/>
              </a:rPr>
              <a:t> </a:t>
            </a:r>
            <a:r>
              <a:rPr lang="es-PE" sz="2500" dirty="0">
                <a:solidFill>
                  <a:srgbClr val="6CEEFD"/>
                </a:solidFill>
                <a:latin typeface="BaaBookHmkBold" panose="00000400000000000000" pitchFamily="2" charset="0"/>
              </a:rPr>
              <a:t>A-11</a:t>
            </a:r>
          </a:p>
          <a:p>
            <a:pPr algn="ctr"/>
            <a:r>
              <a:rPr lang="es-PE" sz="2500" dirty="0">
                <a:solidFill>
                  <a:srgbClr val="6CEEFD"/>
                </a:solidFill>
                <a:latin typeface="BaaBookHmkBold" panose="00000400000000000000" pitchFamily="2" charset="0"/>
              </a:rPr>
              <a:t>A Las 5:30 pm.</a:t>
            </a:r>
          </a:p>
        </p:txBody>
      </p:sp>
      <p:sp>
        <p:nvSpPr>
          <p:cNvPr id="16" name="Bonifiesta.com"/>
          <p:cNvSpPr txBox="1"/>
          <p:nvPr/>
        </p:nvSpPr>
        <p:spPr>
          <a:xfrm>
            <a:off x="4042207" y="689777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PE" sz="1200" b="1" dirty="0">
              <a:solidFill>
                <a:schemeClr val="bg1"/>
              </a:solidFill>
              <a:effectLst>
                <a:glow rad="127000">
                  <a:srgbClr val="F66189"/>
                </a:glow>
              </a:effectLst>
              <a:latin typeface="AvantGarde Md BT" panose="020B0602020202020204" pitchFamily="34" charset="0"/>
            </a:endParaRPr>
          </a:p>
          <a:p>
            <a:pPr algn="ctr"/>
            <a:endParaRPr lang="es-PE" sz="1200" b="1" dirty="0">
              <a:solidFill>
                <a:schemeClr val="bg1"/>
              </a:solidFill>
              <a:effectLst>
                <a:glow rad="127000">
                  <a:srgbClr val="F66189"/>
                </a:glow>
              </a:effectLst>
              <a:latin typeface="AvantGarde Md BT" panose="020B06020202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 rot="21178640">
            <a:off x="1471681" y="5678621"/>
            <a:ext cx="26436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gradFill>
                  <a:gsLst>
                    <a:gs pos="0">
                      <a:srgbClr val="FFC000"/>
                    </a:gs>
                    <a:gs pos="36000">
                      <a:srgbClr val="A8FB23"/>
                    </a:gs>
                    <a:gs pos="65000">
                      <a:srgbClr val="6CEEFD"/>
                    </a:gs>
                    <a:gs pos="84000">
                      <a:srgbClr val="FF19BA"/>
                    </a:gs>
                  </a:gsLst>
                  <a:lin ang="0" scaled="0"/>
                </a:gradFill>
                <a:latin typeface="BaaBookHmkBold" panose="00000400000000000000" pitchFamily="2" charset="0"/>
              </a:rPr>
              <a:t>Te esperamos..!!</a:t>
            </a:r>
            <a:endParaRPr lang="es-PE" sz="2500" dirty="0">
              <a:gradFill>
                <a:gsLst>
                  <a:gs pos="0">
                    <a:srgbClr val="FFC000"/>
                  </a:gs>
                  <a:gs pos="36000">
                    <a:srgbClr val="A8FB23"/>
                  </a:gs>
                  <a:gs pos="65000">
                    <a:srgbClr val="6CEEFD"/>
                  </a:gs>
                  <a:gs pos="84000">
                    <a:srgbClr val="FF19BA"/>
                  </a:gs>
                </a:gsLst>
                <a:lin ang="0" scaled="0"/>
              </a:gradFill>
              <a:latin typeface="BaaBookHmkBold" panose="00000400000000000000" pitchFamily="2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0" y="6673970"/>
            <a:ext cx="5030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19BA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200" b="1" dirty="0">
              <a:solidFill>
                <a:srgbClr val="FF19BA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28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BaaBookHmkBold</vt:lpstr>
      <vt:lpstr>Arial</vt:lpstr>
      <vt:lpstr>AvantGarde Md BT</vt:lpstr>
      <vt:lpstr>Calibri Light</vt:lpstr>
      <vt:lpstr>OogieBoogie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Fluor</cp:keywords>
  <cp:lastModifiedBy>MEGAIDEA</cp:lastModifiedBy>
  <cp:revision>26</cp:revision>
  <dcterms:created xsi:type="dcterms:W3CDTF">2019-11-21T20:21:28Z</dcterms:created>
  <dcterms:modified xsi:type="dcterms:W3CDTF">2023-03-30T14:01:21Z</dcterms:modified>
</cp:coreProperties>
</file>