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5040313" cy="7199313"/>
  <p:notesSz cx="6858000" cy="9144000"/>
  <p:embeddedFontLst>
    <p:embeddedFont>
      <p:font typeface="Houseo-Bonifiesta.com" panose="00000400000000000000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Motion Robnei" panose="02000000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1pPr>
    <a:lvl2pPr marL="282477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2pPr>
    <a:lvl3pPr marL="564954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3pPr>
    <a:lvl4pPr marL="847431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4pPr>
    <a:lvl5pPr marL="1129908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5pPr>
    <a:lvl6pPr marL="1412385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6pPr>
    <a:lvl7pPr marL="1694861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7pPr>
    <a:lvl8pPr marL="1977338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8pPr>
    <a:lvl9pPr marL="2259815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C1E"/>
    <a:srgbClr val="E854B5"/>
    <a:srgbClr val="177B43"/>
    <a:srgbClr val="89A54B"/>
    <a:srgbClr val="FE8CBD"/>
    <a:srgbClr val="32B4F9"/>
    <a:srgbClr val="64A92D"/>
    <a:srgbClr val="FF6600"/>
    <a:srgbClr val="FAF76E"/>
    <a:srgbClr val="B16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3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5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9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4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9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2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8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3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9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74EF2-0AC2-4395-BEA6-76DDCB10054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megaidea.net"/>
          <p:cNvSpPr/>
          <p:nvPr userDrawn="1"/>
        </p:nvSpPr>
        <p:spPr>
          <a:xfrm>
            <a:off x="-2762026" y="75370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megaidea.net"/>
          <p:cNvSpPr txBox="1"/>
          <p:nvPr userDrawn="1"/>
        </p:nvSpPr>
        <p:spPr>
          <a:xfrm>
            <a:off x="-2759062" y="134288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gaidea.net"/>
          <p:cNvSpPr/>
          <p:nvPr userDrawn="1"/>
        </p:nvSpPr>
        <p:spPr>
          <a:xfrm>
            <a:off x="-2750090" y="88671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megaidea.net"/>
          <p:cNvSpPr txBox="1"/>
          <p:nvPr userDrawn="1"/>
        </p:nvSpPr>
        <p:spPr>
          <a:xfrm>
            <a:off x="-2460904" y="89814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2420" y="437616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nifiesta.com"/>
          <p:cNvSpPr txBox="1"/>
          <p:nvPr/>
        </p:nvSpPr>
        <p:spPr>
          <a:xfrm>
            <a:off x="1840096" y="5834983"/>
            <a:ext cx="31074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latin typeface="Houseo-Bonifiesta.com" panose="00000400000000000000" pitchFamily="2" charset="0"/>
              </a:rPr>
              <a:t>Te esperamos…!</a:t>
            </a:r>
            <a:endParaRPr lang="en-US" sz="2500" dirty="0">
              <a:latin typeface="Houseo-Bonifiesta.com" panose="00000400000000000000" pitchFamily="2" charset="0"/>
            </a:endParaRPr>
          </a:p>
        </p:txBody>
      </p:sp>
      <p:sp>
        <p:nvSpPr>
          <p:cNvPr id="10" name="Bonifiesta.com"/>
          <p:cNvSpPr txBox="1"/>
          <p:nvPr/>
        </p:nvSpPr>
        <p:spPr>
          <a:xfrm>
            <a:off x="2386626" y="4973209"/>
            <a:ext cx="240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rgbClr val="E854B5"/>
                </a:solidFill>
                <a:latin typeface="Houseo-Bonifiesta.com" panose="00000400000000000000" pitchFamily="2" charset="0"/>
              </a:rPr>
              <a:t>En Calle Luis </a:t>
            </a:r>
            <a:endParaRPr lang="es-PE" sz="2500" dirty="0" smtClean="0">
              <a:solidFill>
                <a:srgbClr val="E854B5"/>
              </a:solidFill>
              <a:latin typeface="Houseo-Bonifiesta.com" panose="00000400000000000000" pitchFamily="2" charset="0"/>
            </a:endParaRPr>
          </a:p>
          <a:p>
            <a:pPr algn="ctr"/>
            <a:r>
              <a:rPr lang="es-PE" sz="2500" dirty="0" err="1" smtClean="0">
                <a:solidFill>
                  <a:srgbClr val="E854B5"/>
                </a:solidFill>
                <a:latin typeface="Houseo-Bonifiesta.com" panose="00000400000000000000" pitchFamily="2" charset="0"/>
              </a:rPr>
              <a:t>Valcarcell</a:t>
            </a:r>
            <a:r>
              <a:rPr lang="es-PE" sz="2500" dirty="0" smtClean="0">
                <a:solidFill>
                  <a:srgbClr val="E854B5"/>
                </a:solidFill>
                <a:latin typeface="Houseo-Bonifiesta.com" panose="00000400000000000000" pitchFamily="2" charset="0"/>
              </a:rPr>
              <a:t> </a:t>
            </a:r>
            <a:r>
              <a:rPr lang="es-PE" sz="2500" dirty="0">
                <a:solidFill>
                  <a:srgbClr val="E854B5"/>
                </a:solidFill>
                <a:latin typeface="Houseo-Bonifiesta.com" panose="00000400000000000000" pitchFamily="2" charset="0"/>
              </a:rPr>
              <a:t>14</a:t>
            </a:r>
            <a:endParaRPr lang="en-US" sz="2500" dirty="0">
              <a:solidFill>
                <a:srgbClr val="E854B5"/>
              </a:solidFill>
              <a:latin typeface="Houseo-Bonifiesta.com" panose="00000400000000000000" pitchFamily="2" charset="0"/>
            </a:endParaRPr>
          </a:p>
        </p:txBody>
      </p:sp>
      <p:sp>
        <p:nvSpPr>
          <p:cNvPr id="9" name="Bonifiesta.com"/>
          <p:cNvSpPr txBox="1"/>
          <p:nvPr/>
        </p:nvSpPr>
        <p:spPr>
          <a:xfrm>
            <a:off x="2192376" y="4083732"/>
            <a:ext cx="275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>
                <a:solidFill>
                  <a:srgbClr val="E854B5"/>
                </a:solidFill>
                <a:latin typeface="Houseo-Bonifiesta.com" panose="00000400000000000000" pitchFamily="2" charset="0"/>
              </a:rPr>
              <a:t>Sábado 15 de Junio</a:t>
            </a:r>
          </a:p>
          <a:p>
            <a:pPr algn="ctr"/>
            <a:r>
              <a:rPr lang="es-PE" sz="2700" dirty="0">
                <a:solidFill>
                  <a:srgbClr val="E854B5"/>
                </a:solidFill>
                <a:latin typeface="Houseo-Bonifiesta.com" panose="00000400000000000000" pitchFamily="2" charset="0"/>
              </a:rPr>
              <a:t>5:00 pm</a:t>
            </a:r>
            <a:endParaRPr lang="en-US" sz="2700" dirty="0">
              <a:solidFill>
                <a:srgbClr val="E854B5"/>
              </a:solidFill>
              <a:latin typeface="Houseo-Bonifiesta.com" panose="00000400000000000000" pitchFamily="2" charset="0"/>
            </a:endParaRPr>
          </a:p>
        </p:txBody>
      </p:sp>
      <p:sp>
        <p:nvSpPr>
          <p:cNvPr id="8" name="Bonifiesta.com"/>
          <p:cNvSpPr txBox="1"/>
          <p:nvPr/>
        </p:nvSpPr>
        <p:spPr>
          <a:xfrm>
            <a:off x="1199472" y="2903916"/>
            <a:ext cx="31515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>
                <a:solidFill>
                  <a:srgbClr val="1B4C1E"/>
                </a:solidFill>
                <a:latin typeface="Houseo-Bonifiesta.com" panose="00000400000000000000" pitchFamily="2" charset="0"/>
              </a:rPr>
              <a:t>Cumple 5 Años</a:t>
            </a:r>
            <a:endParaRPr lang="en-US" sz="3500" dirty="0">
              <a:solidFill>
                <a:srgbClr val="1B4C1E"/>
              </a:solidFill>
              <a:latin typeface="Houseo-Bonifiesta.com" panose="00000400000000000000" pitchFamily="2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>
            <a:off x="274774" y="1902972"/>
            <a:ext cx="459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dirty="0" err="1" smtClean="0">
                <a:solidFill>
                  <a:srgbClr val="E854B5"/>
                </a:solidFill>
                <a:latin typeface="Motion Robnei" panose="02000000000000000000" pitchFamily="2" charset="0"/>
              </a:rPr>
              <a:t>Maryori</a:t>
            </a:r>
            <a:r>
              <a:rPr lang="es-PE" sz="7000" dirty="0" smtClean="0">
                <a:solidFill>
                  <a:srgbClr val="E854B5"/>
                </a:solidFill>
                <a:latin typeface="Motion Robnei" panose="02000000000000000000" pitchFamily="2" charset="0"/>
              </a:rPr>
              <a:t> </a:t>
            </a:r>
            <a:r>
              <a:rPr lang="es-PE" sz="7000" dirty="0" err="1" smtClean="0">
                <a:solidFill>
                  <a:srgbClr val="E854B5"/>
                </a:solidFill>
                <a:latin typeface="Motion Robnei" panose="02000000000000000000" pitchFamily="2" charset="0"/>
              </a:rPr>
              <a:t>Saori</a:t>
            </a:r>
            <a:endParaRPr lang="en-US" sz="7000" dirty="0">
              <a:solidFill>
                <a:srgbClr val="E854B5"/>
              </a:solidFill>
              <a:latin typeface="Motion Robnei" panose="02000000000000000000" pitchFamily="2" charset="0"/>
            </a:endParaRPr>
          </a:p>
        </p:txBody>
      </p:sp>
      <p:sp>
        <p:nvSpPr>
          <p:cNvPr id="6" name="Bonifiesta.com"/>
          <p:cNvSpPr txBox="1"/>
          <p:nvPr/>
        </p:nvSpPr>
        <p:spPr>
          <a:xfrm>
            <a:off x="1382730" y="1580397"/>
            <a:ext cx="240322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500" dirty="0">
                <a:solidFill>
                  <a:srgbClr val="E854B5"/>
                </a:solidFill>
                <a:effectLst>
                  <a:glow rad="88900">
                    <a:schemeClr val="bg1"/>
                  </a:glow>
                </a:effectLst>
                <a:latin typeface="Motion Robnei" panose="02000000000000000000" pitchFamily="2" charset="0"/>
              </a:rPr>
              <a:t>Ven a celebrar con</a:t>
            </a:r>
            <a:endParaRPr lang="en-US" sz="3500" dirty="0">
              <a:solidFill>
                <a:srgbClr val="E854B5"/>
              </a:solidFill>
              <a:effectLst>
                <a:glow rad="88900">
                  <a:schemeClr val="bg1"/>
                </a:glow>
              </a:effectLst>
              <a:latin typeface="Motion Robnei" panose="02000000000000000000" pitchFamily="2" charset="0"/>
            </a:endParaRPr>
          </a:p>
        </p:txBody>
      </p:sp>
      <p:sp>
        <p:nvSpPr>
          <p:cNvPr id="4" name="Bonifiesta.com"/>
          <p:cNvSpPr txBox="1"/>
          <p:nvPr/>
        </p:nvSpPr>
        <p:spPr>
          <a:xfrm>
            <a:off x="796453" y="1500890"/>
            <a:ext cx="3620630" cy="391817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r>
              <a:rPr lang="es-PE" sz="2300" dirty="0">
                <a:solidFill>
                  <a:srgbClr val="177B43"/>
                </a:solidFill>
                <a:effectLst>
                  <a:glow rad="50800">
                    <a:schemeClr val="bg1"/>
                  </a:glow>
                </a:effectLst>
                <a:latin typeface="Houseo-Bonifiesta.com" panose="00000400000000000000" pitchFamily="2" charset="0"/>
              </a:rPr>
              <a:t>Un día </a:t>
            </a:r>
            <a:r>
              <a:rPr lang="es-PE" sz="2300" dirty="0" smtClean="0">
                <a:solidFill>
                  <a:srgbClr val="177B43"/>
                </a:solidFill>
                <a:effectLst>
                  <a:glow rad="50800">
                    <a:schemeClr val="bg1"/>
                  </a:glow>
                </a:effectLst>
                <a:latin typeface="Houseo-Bonifiesta.com" panose="00000400000000000000" pitchFamily="2" charset="0"/>
              </a:rPr>
              <a:t>especial </a:t>
            </a:r>
            <a:r>
              <a:rPr lang="es-PE" sz="2300" dirty="0">
                <a:solidFill>
                  <a:srgbClr val="177B43"/>
                </a:solidFill>
                <a:effectLst>
                  <a:glow rad="50800">
                    <a:schemeClr val="bg1"/>
                  </a:glow>
                </a:effectLst>
                <a:latin typeface="Houseo-Bonifiesta.com" panose="00000400000000000000" pitchFamily="2" charset="0"/>
              </a:rPr>
              <a:t>esta por comenzar!</a:t>
            </a:r>
            <a:endParaRPr lang="en-US" sz="2300" dirty="0">
              <a:solidFill>
                <a:srgbClr val="177B43"/>
              </a:solidFill>
              <a:effectLst>
                <a:glow rad="50800">
                  <a:schemeClr val="bg1"/>
                </a:glow>
              </a:effectLst>
              <a:latin typeface="Houseo-Bonifiesta.com" panose="00000400000000000000" pitchFamily="2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2606768" y="6555183"/>
            <a:ext cx="3107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rgbClr val="1B4C1E"/>
                </a:solidFill>
                <a:latin typeface="Houseo-Bonifiesta.com" panose="00000400000000000000" pitchFamily="2" charset="0"/>
              </a:rPr>
              <a:t>www.megaidea.net</a:t>
            </a:r>
            <a:endParaRPr lang="en-US" sz="1600" dirty="0">
              <a:solidFill>
                <a:srgbClr val="1B4C1E"/>
              </a:solidFill>
              <a:latin typeface="Houseo-Bonifiesta.co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305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31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Houseo-Bonifiesta.com</vt:lpstr>
      <vt:lpstr>Arial</vt:lpstr>
      <vt:lpstr>Calibri Light</vt:lpstr>
      <vt:lpstr>Motion Robnei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Flamenco</cp:keywords>
  <cp:lastModifiedBy>MEGAIDEA</cp:lastModifiedBy>
  <cp:revision>11</cp:revision>
  <dcterms:created xsi:type="dcterms:W3CDTF">2019-11-10T16:13:02Z</dcterms:created>
  <dcterms:modified xsi:type="dcterms:W3CDTF">2023-03-29T22:04:04Z</dcterms:modified>
</cp:coreProperties>
</file>