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040313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bster 1.3" panose="02000506000000020003" pitchFamily="50" charset="0"/>
      <p:regular r:id="rId10"/>
    </p:embeddedFont>
    <p:embeddedFont>
      <p:font typeface="Fontdinerdotcom Luvable" panose="00000400000000000000" pitchFamily="2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Porky's" panose="00000700000000000000" pitchFamily="2" charset="0"/>
      <p:bold r:id="rId15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B3"/>
    <a:srgbClr val="9A3487"/>
    <a:srgbClr val="F2A632"/>
    <a:srgbClr val="6B2718"/>
    <a:srgbClr val="FFE943"/>
    <a:srgbClr val="EDAF21"/>
    <a:srgbClr val="DF0F5B"/>
    <a:srgbClr val="356405"/>
    <a:srgbClr val="253B8C"/>
    <a:srgbClr val="015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31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1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15260" y="-9017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12296" y="499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03324" y="42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14138" y="54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654" y="3532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ifiesta.com"/>
          <p:cNvSpPr txBox="1"/>
          <p:nvPr/>
        </p:nvSpPr>
        <p:spPr>
          <a:xfrm>
            <a:off x="4252227" y="419560"/>
            <a:ext cx="1785448" cy="18387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rgbClr val="F01CB3"/>
                </a:solidFill>
                <a:latin typeface="Lobster 1.3" panose="02000506000000020003" pitchFamily="50" charset="0"/>
              </a:rPr>
              <a:t>Te</a:t>
            </a:r>
            <a:r>
              <a:rPr lang="en-US" sz="2400" dirty="0">
                <a:solidFill>
                  <a:srgbClr val="F01CB3"/>
                </a:solidFill>
                <a:latin typeface="Lobster 1.3" panose="02000506000000020003" pitchFamily="50" charset="0"/>
              </a:rPr>
              <a:t> </a:t>
            </a:r>
            <a:r>
              <a:rPr lang="en-US" sz="2400" dirty="0" err="1">
                <a:solidFill>
                  <a:srgbClr val="F01CB3"/>
                </a:solidFill>
                <a:latin typeface="Lobster 1.3" panose="02000506000000020003" pitchFamily="50" charset="0"/>
              </a:rPr>
              <a:t>invito</a:t>
            </a:r>
            <a:r>
              <a:rPr lang="en-US" sz="2400" dirty="0">
                <a:solidFill>
                  <a:srgbClr val="F01CB3"/>
                </a:solidFill>
                <a:latin typeface="Lobster 1.3" panose="02000506000000020003" pitchFamily="50" charset="0"/>
              </a:rPr>
              <a:t> a mi Fiesta</a:t>
            </a:r>
          </a:p>
        </p:txBody>
      </p:sp>
      <p:sp>
        <p:nvSpPr>
          <p:cNvPr id="5" name="Bonifiesta.com"/>
          <p:cNvSpPr txBox="1"/>
          <p:nvPr/>
        </p:nvSpPr>
        <p:spPr>
          <a:xfrm>
            <a:off x="3710552" y="824141"/>
            <a:ext cx="2815563" cy="621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399" dirty="0">
                <a:gradFill>
                  <a:gsLst>
                    <a:gs pos="83000">
                      <a:srgbClr val="F2A632"/>
                    </a:gs>
                    <a:gs pos="38000">
                      <a:srgbClr val="F01CB3"/>
                    </a:gs>
                  </a:gsLst>
                  <a:lin ang="5400000" scaled="1"/>
                </a:gradFill>
                <a:effectLst>
                  <a:glow rad="114300">
                    <a:schemeClr val="bg1"/>
                  </a:glow>
                </a:effectLst>
                <a:latin typeface="Fontdinerdotcom Luvable" panose="00000400000000000000" pitchFamily="2" charset="0"/>
              </a:rPr>
              <a:t>MARYORI</a:t>
            </a:r>
          </a:p>
        </p:txBody>
      </p:sp>
      <p:sp>
        <p:nvSpPr>
          <p:cNvPr id="6" name="Bonifiesta.com"/>
          <p:cNvSpPr txBox="1"/>
          <p:nvPr/>
        </p:nvSpPr>
        <p:spPr>
          <a:xfrm>
            <a:off x="3926697" y="1558714"/>
            <a:ext cx="1008738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rgbClr val="F01CB3"/>
                </a:solidFill>
                <a:latin typeface="Lobster 1.3" panose="02000506000000020003" pitchFamily="50" charset="0"/>
              </a:rPr>
              <a:t>Cumple</a:t>
            </a:r>
            <a:endParaRPr lang="en-US" sz="2266" dirty="0">
              <a:solidFill>
                <a:srgbClr val="F01CB3"/>
              </a:solidFill>
              <a:latin typeface="Lobster 1.3" panose="02000506000000020003" pitchFamily="50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4814103" y="1475818"/>
            <a:ext cx="623596" cy="707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999" dirty="0" smtClean="0">
                <a:gradFill>
                  <a:gsLst>
                    <a:gs pos="75000">
                      <a:srgbClr val="CE4298"/>
                    </a:gs>
                    <a:gs pos="4000">
                      <a:srgbClr val="F2A632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Porky's" panose="00000700000000000000" pitchFamily="2" charset="0"/>
              </a:rPr>
              <a:t>2</a:t>
            </a:r>
            <a:endParaRPr lang="en-US" sz="3999" dirty="0">
              <a:gradFill>
                <a:gsLst>
                  <a:gs pos="75000">
                    <a:srgbClr val="CE4298"/>
                  </a:gs>
                  <a:gs pos="4000">
                    <a:srgbClr val="F2A632"/>
                  </a:gs>
                </a:gsLst>
                <a:lin ang="5400000" scaled="1"/>
              </a:gradFill>
              <a:effectLst>
                <a:glow rad="762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3838518" y="2108083"/>
            <a:ext cx="247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Sábado</a:t>
            </a:r>
            <a:r>
              <a:rPr lang="en-US" sz="2000" dirty="0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 15 de </a:t>
            </a:r>
            <a:r>
              <a:rPr lang="en-US" sz="2000" dirty="0" err="1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Junio</a:t>
            </a:r>
            <a:endParaRPr lang="en-US" sz="2000" dirty="0">
              <a:solidFill>
                <a:srgbClr val="F01CB3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3930860" y="2533670"/>
            <a:ext cx="23874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A </a:t>
            </a:r>
            <a:r>
              <a:rPr lang="en-US" sz="1700" dirty="0" err="1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las</a:t>
            </a:r>
            <a:r>
              <a:rPr lang="en-US" sz="1700" dirty="0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Bonifiesta.com"/>
          <p:cNvSpPr txBox="1"/>
          <p:nvPr/>
        </p:nvSpPr>
        <p:spPr>
          <a:xfrm>
            <a:off x="3842868" y="2921319"/>
            <a:ext cx="2558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BaaBookHmkBold" panose="00000400000000000000" pitchFamily="2" charset="0"/>
              </a:rPr>
              <a:t>EN LA TERRAZA GUSMAN</a:t>
            </a:r>
          </a:p>
          <a:p>
            <a:pPr algn="ctr"/>
            <a:r>
              <a:rPr lang="en-US" sz="1600" dirty="0" err="1">
                <a:solidFill>
                  <a:srgbClr val="7030A0"/>
                </a:solidFill>
                <a:latin typeface="BaaBookHmkBold" panose="00000400000000000000" pitchFamily="2" charset="0"/>
              </a:rPr>
              <a:t>Calle</a:t>
            </a:r>
            <a:r>
              <a:rPr lang="en-US" sz="1600" dirty="0">
                <a:solidFill>
                  <a:srgbClr val="7030A0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3" name="Bonifiesta.com"/>
          <p:cNvSpPr txBox="1"/>
          <p:nvPr/>
        </p:nvSpPr>
        <p:spPr>
          <a:xfrm rot="20589770">
            <a:off x="5159768" y="3955376"/>
            <a:ext cx="149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01CB3"/>
                </a:solidFill>
                <a:latin typeface="BaaBookHmkBold" panose="00000400000000000000" pitchFamily="2" charset="0"/>
              </a:rPr>
              <a:t>No </a:t>
            </a:r>
            <a:r>
              <a:rPr lang="en-US" sz="1800" dirty="0" err="1">
                <a:solidFill>
                  <a:srgbClr val="F01CB3"/>
                </a:solidFill>
                <a:latin typeface="BaaBookHmkBold" panose="00000400000000000000" pitchFamily="2" charset="0"/>
              </a:rPr>
              <a:t>faltes</a:t>
            </a:r>
            <a:r>
              <a:rPr lang="en-US" sz="1800" dirty="0">
                <a:solidFill>
                  <a:srgbClr val="F01CB3"/>
                </a:solidFill>
                <a:latin typeface="BaaBookHmkBold" panose="00000400000000000000" pitchFamily="2" charset="0"/>
              </a:rPr>
              <a:t>…!</a:t>
            </a:r>
          </a:p>
        </p:txBody>
      </p:sp>
      <p:sp>
        <p:nvSpPr>
          <p:cNvPr id="11" name="Bonifiesta.com"/>
          <p:cNvSpPr txBox="1"/>
          <p:nvPr/>
        </p:nvSpPr>
        <p:spPr>
          <a:xfrm>
            <a:off x="5287297" y="1573267"/>
            <a:ext cx="924677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rgbClr val="F01CB3"/>
                </a:solidFill>
                <a:latin typeface="Lobster 1.3" panose="02000506000000020003" pitchFamily="50" charset="0"/>
              </a:rPr>
              <a:t>Añitos</a:t>
            </a:r>
            <a:endParaRPr lang="en-US" sz="2266" dirty="0">
              <a:solidFill>
                <a:srgbClr val="F01CB3"/>
              </a:solidFill>
              <a:latin typeface="Lobster 1.3" panose="02000506000000020003" pitchFamily="50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5325172" y="4783961"/>
            <a:ext cx="198619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3732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464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196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4928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8660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2391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123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9855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66" dirty="0" smtClean="0">
                <a:solidFill>
                  <a:schemeClr val="bg1"/>
                </a:solidFill>
                <a:effectLst>
                  <a:glow rad="152400">
                    <a:srgbClr val="9A3487"/>
                  </a:glow>
                </a:effectLst>
                <a:latin typeface="Arial Black" panose="020B0A04020102020204" pitchFamily="34" charset="0"/>
              </a:rPr>
              <a:t>www.megaidea.net</a:t>
            </a:r>
            <a:endParaRPr lang="en-US" sz="1066" dirty="0">
              <a:solidFill>
                <a:schemeClr val="bg1"/>
              </a:solidFill>
              <a:effectLst>
                <a:glow rad="152400">
                  <a:srgbClr val="9A3487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34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 Black</vt:lpstr>
      <vt:lpstr>Calibri</vt:lpstr>
      <vt:lpstr>Lobster 1.3</vt:lpstr>
      <vt:lpstr>Fontdinerdotcom Luvable</vt:lpstr>
      <vt:lpstr>Arial</vt:lpstr>
      <vt:lpstr>BaaBookHmkBold</vt:lpstr>
      <vt:lpstr>Calibri Light</vt:lpstr>
      <vt:lpstr>Porky's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Fancy Nancy</cp:keywords>
  <cp:lastModifiedBy>MEGAIDEA</cp:lastModifiedBy>
  <cp:revision>19</cp:revision>
  <dcterms:created xsi:type="dcterms:W3CDTF">2019-10-29T16:11:17Z</dcterms:created>
  <dcterms:modified xsi:type="dcterms:W3CDTF">2023-03-30T15:43:13Z</dcterms:modified>
</cp:coreProperties>
</file>