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7199313" cy="5040313"/>
  <p:notesSz cx="9144000" cy="6858000"/>
  <p:embeddedFontLst>
    <p:embeddedFont>
      <p:font typeface="Arial Black" panose="020B0A04020102020204" pitchFamily="34" charset="0"/>
      <p:regular r:id="rId3"/>
      <p:bold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obster 1.3" panose="02000506000000020003" pitchFamily="50" charset="0"/>
      <p:regular r:id="rId10"/>
    </p:embeddedFont>
    <p:embeddedFont>
      <p:font typeface="Fontdinerdotcom Luvable" panose="00000400000000000000" pitchFamily="2" charset="0"/>
      <p:regular r:id="rId11"/>
    </p:embeddedFont>
    <p:embeddedFont>
      <p:font typeface="BaaBookHmkBold" panose="00000400000000000000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Porky's" panose="00000700000000000000" pitchFamily="2" charset="0"/>
      <p:bold r:id="rId15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1E96"/>
    <a:srgbClr val="F01CB3"/>
    <a:srgbClr val="9A3487"/>
    <a:srgbClr val="F2A632"/>
    <a:srgbClr val="6B2718"/>
    <a:srgbClr val="FFE943"/>
    <a:srgbClr val="EDAF21"/>
    <a:srgbClr val="DF0F5B"/>
    <a:srgbClr val="356405"/>
    <a:srgbClr val="253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77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2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9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1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0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1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7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4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0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6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1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megaidea.net"/>
          <p:cNvSpPr/>
          <p:nvPr userDrawn="1"/>
        </p:nvSpPr>
        <p:spPr>
          <a:xfrm>
            <a:off x="-2699385" y="-47625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megaidea.net"/>
          <p:cNvSpPr txBox="1"/>
          <p:nvPr userDrawn="1"/>
        </p:nvSpPr>
        <p:spPr>
          <a:xfrm>
            <a:off x="-2696421" y="541556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gaidea.net"/>
          <p:cNvSpPr/>
          <p:nvPr userDrawn="1"/>
        </p:nvSpPr>
        <p:spPr>
          <a:xfrm>
            <a:off x="-2687449" y="85384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megaidea.net"/>
          <p:cNvSpPr txBox="1"/>
          <p:nvPr userDrawn="1"/>
        </p:nvSpPr>
        <p:spPr>
          <a:xfrm>
            <a:off x="-2398263" y="96814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779" y="3574831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6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gaidea.Net 4"/>
          <p:cNvSpPr txBox="1"/>
          <p:nvPr/>
        </p:nvSpPr>
        <p:spPr>
          <a:xfrm>
            <a:off x="3710552" y="1000873"/>
            <a:ext cx="2815563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500" dirty="0">
                <a:gradFill>
                  <a:gsLst>
                    <a:gs pos="83000">
                      <a:srgbClr val="F2A632"/>
                    </a:gs>
                    <a:gs pos="38000">
                      <a:srgbClr val="F01CB3"/>
                    </a:gs>
                  </a:gsLst>
                  <a:lin ang="5400000" scaled="1"/>
                </a:gradFill>
                <a:effectLst>
                  <a:glow rad="114300">
                    <a:schemeClr val="bg1"/>
                  </a:glow>
                </a:effectLst>
                <a:latin typeface="Fontdinerdotcom Luvable" panose="00000400000000000000" pitchFamily="2" charset="0"/>
              </a:rPr>
              <a:t>MARYORI</a:t>
            </a:r>
          </a:p>
        </p:txBody>
      </p:sp>
      <p:sp>
        <p:nvSpPr>
          <p:cNvPr id="6" name="Megaidea.Net 5"/>
          <p:cNvSpPr txBox="1"/>
          <p:nvPr/>
        </p:nvSpPr>
        <p:spPr>
          <a:xfrm>
            <a:off x="3926697" y="1873758"/>
            <a:ext cx="1008738" cy="441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6" dirty="0" err="1">
                <a:solidFill>
                  <a:srgbClr val="F01CB3"/>
                </a:solidFill>
                <a:latin typeface="Lobster 1.3" panose="02000506000000020003" pitchFamily="50" charset="0"/>
              </a:rPr>
              <a:t>Cumple</a:t>
            </a:r>
            <a:endParaRPr lang="en-US" sz="2266" dirty="0">
              <a:solidFill>
                <a:srgbClr val="F01CB3"/>
              </a:solidFill>
              <a:latin typeface="Lobster 1.3" panose="02000506000000020003" pitchFamily="50" charset="0"/>
            </a:endParaRPr>
          </a:p>
        </p:txBody>
      </p:sp>
      <p:sp>
        <p:nvSpPr>
          <p:cNvPr id="7" name="Megaidea.Net 6"/>
          <p:cNvSpPr txBox="1"/>
          <p:nvPr/>
        </p:nvSpPr>
        <p:spPr>
          <a:xfrm>
            <a:off x="4814103" y="1790862"/>
            <a:ext cx="623596" cy="707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999" dirty="0" smtClean="0">
                <a:gradFill>
                  <a:gsLst>
                    <a:gs pos="75000">
                      <a:srgbClr val="CE4298"/>
                    </a:gs>
                    <a:gs pos="4000">
                      <a:srgbClr val="F2A632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Porky's" panose="00000700000000000000" pitchFamily="2" charset="0"/>
              </a:rPr>
              <a:t>2</a:t>
            </a:r>
            <a:endParaRPr lang="en-US" sz="3999" dirty="0">
              <a:gradFill>
                <a:gsLst>
                  <a:gs pos="75000">
                    <a:srgbClr val="CE4298"/>
                  </a:gs>
                  <a:gs pos="4000">
                    <a:srgbClr val="F2A632"/>
                  </a:gs>
                </a:gsLst>
                <a:lin ang="5400000" scaled="1"/>
              </a:gradFill>
              <a:effectLst>
                <a:glow rad="762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3838516" y="2398776"/>
            <a:ext cx="2479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01CB3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Sábado</a:t>
            </a:r>
            <a:r>
              <a:rPr lang="en-US" sz="2000" dirty="0">
                <a:solidFill>
                  <a:srgbClr val="F01CB3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 15 de </a:t>
            </a:r>
            <a:r>
              <a:rPr lang="en-US" sz="2000" dirty="0" err="1">
                <a:solidFill>
                  <a:srgbClr val="F01CB3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Junio</a:t>
            </a:r>
            <a:endParaRPr lang="en-US" sz="2000" dirty="0">
              <a:solidFill>
                <a:srgbClr val="F01CB3"/>
              </a:solidFill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3884688" y="2767677"/>
            <a:ext cx="238741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rgbClr val="F01CB3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A </a:t>
            </a:r>
            <a:r>
              <a:rPr lang="en-US" sz="1700" dirty="0" err="1">
                <a:solidFill>
                  <a:srgbClr val="F01CB3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las</a:t>
            </a:r>
            <a:r>
              <a:rPr lang="en-US" sz="1700" dirty="0">
                <a:solidFill>
                  <a:srgbClr val="F01CB3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 3:00 pm.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3838518" y="3137443"/>
            <a:ext cx="2558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11E96"/>
                </a:solidFill>
                <a:latin typeface="BaaBookHmkBold" panose="00000400000000000000" pitchFamily="2" charset="0"/>
              </a:rPr>
              <a:t>EN LA TERRAZA GUSMAN</a:t>
            </a:r>
          </a:p>
          <a:p>
            <a:pPr algn="ctr"/>
            <a:r>
              <a:rPr lang="en-US" sz="1600" dirty="0" err="1">
                <a:solidFill>
                  <a:srgbClr val="711E96"/>
                </a:solidFill>
                <a:latin typeface="BaaBookHmkBold" panose="00000400000000000000" pitchFamily="2" charset="0"/>
              </a:rPr>
              <a:t>Calle</a:t>
            </a:r>
            <a:r>
              <a:rPr lang="en-US" sz="1600" dirty="0">
                <a:solidFill>
                  <a:srgbClr val="711E96"/>
                </a:solidFill>
                <a:latin typeface="BaaBookHmkBold" panose="00000400000000000000" pitchFamily="2" charset="0"/>
              </a:rPr>
              <a:t> Vicente Guerrero, Col. Miguel Hidalgo</a:t>
            </a:r>
          </a:p>
        </p:txBody>
      </p:sp>
      <p:sp>
        <p:nvSpPr>
          <p:cNvPr id="12" name="Megaidea.Net 11"/>
          <p:cNvSpPr txBox="1"/>
          <p:nvPr/>
        </p:nvSpPr>
        <p:spPr>
          <a:xfrm>
            <a:off x="-158790" y="4783961"/>
            <a:ext cx="1986198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dirty="0">
                <a:solidFill>
                  <a:schemeClr val="bg1"/>
                </a:solidFill>
                <a:effectLst>
                  <a:glow rad="152400">
                    <a:srgbClr val="9A3487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3" name="Megaidea.Net 12"/>
          <p:cNvSpPr txBox="1"/>
          <p:nvPr/>
        </p:nvSpPr>
        <p:spPr>
          <a:xfrm rot="20589770">
            <a:off x="5159768" y="3955376"/>
            <a:ext cx="149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01CB3"/>
                </a:solidFill>
                <a:latin typeface="BaaBookHmkBold" panose="00000400000000000000" pitchFamily="2" charset="0"/>
              </a:rPr>
              <a:t>No </a:t>
            </a:r>
            <a:r>
              <a:rPr lang="en-US" sz="1800" dirty="0" err="1">
                <a:solidFill>
                  <a:srgbClr val="F01CB3"/>
                </a:solidFill>
                <a:latin typeface="BaaBookHmkBold" panose="00000400000000000000" pitchFamily="2" charset="0"/>
              </a:rPr>
              <a:t>faltes</a:t>
            </a:r>
            <a:r>
              <a:rPr lang="en-US" sz="1800" dirty="0">
                <a:solidFill>
                  <a:srgbClr val="F01CB3"/>
                </a:solidFill>
                <a:latin typeface="BaaBookHmkBold" panose="00000400000000000000" pitchFamily="2" charset="0"/>
              </a:rPr>
              <a:t>…!</a:t>
            </a:r>
          </a:p>
        </p:txBody>
      </p:sp>
      <p:sp>
        <p:nvSpPr>
          <p:cNvPr id="11" name="Megaidea.Net 10"/>
          <p:cNvSpPr txBox="1"/>
          <p:nvPr/>
        </p:nvSpPr>
        <p:spPr>
          <a:xfrm>
            <a:off x="5287297" y="1888311"/>
            <a:ext cx="924677" cy="441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6" dirty="0" err="1">
                <a:solidFill>
                  <a:srgbClr val="F01CB3"/>
                </a:solidFill>
                <a:latin typeface="Lobster 1.3" panose="02000506000000020003" pitchFamily="50" charset="0"/>
              </a:rPr>
              <a:t>Añitos</a:t>
            </a:r>
            <a:endParaRPr lang="en-US" sz="2266" dirty="0">
              <a:solidFill>
                <a:srgbClr val="F01CB3"/>
              </a:solidFill>
              <a:latin typeface="Lobster 1.3" panose="02000506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29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Arial Black</vt:lpstr>
      <vt:lpstr>Calibri</vt:lpstr>
      <vt:lpstr>Lobster 1.3</vt:lpstr>
      <vt:lpstr>Fontdinerdotcom Luvable</vt:lpstr>
      <vt:lpstr>Arial</vt:lpstr>
      <vt:lpstr>BaaBookHmkBold</vt:lpstr>
      <vt:lpstr>Calibri Light</vt:lpstr>
      <vt:lpstr>Porky's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Fancy Nancy</cp:keywords>
  <cp:lastModifiedBy>MEGAIDEA</cp:lastModifiedBy>
  <cp:revision>18</cp:revision>
  <dcterms:created xsi:type="dcterms:W3CDTF">2019-10-29T16:11:17Z</dcterms:created>
  <dcterms:modified xsi:type="dcterms:W3CDTF">2023-03-30T14:10:39Z</dcterms:modified>
</cp:coreProperties>
</file>