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fter Night Rob" pitchFamily="2" charset="0"/>
      <p:regular r:id="rId7"/>
    </p:embeddedFont>
    <p:embeddedFont>
      <p:font typeface="Lobster-Bonifiesta.com" panose="02000506000000020003" pitchFamily="50" charset="0"/>
      <p:regular r:id="rId8"/>
    </p:embeddedFont>
    <p:embeddedFont>
      <p:font typeface="Porky's" panose="00000700000000000000" pitchFamily="2" charset="0"/>
      <p:bold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06A1"/>
    <a:srgbClr val="4F0782"/>
    <a:srgbClr val="F969A3"/>
    <a:srgbClr val="FB90BC"/>
    <a:srgbClr val="FCA7CA"/>
    <a:srgbClr val="EB77A6"/>
    <a:srgbClr val="E786B4"/>
    <a:srgbClr val="76780B"/>
    <a:srgbClr val="F272D7"/>
    <a:srgbClr val="ED4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762025" y="71067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9061" y="129985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50089" y="84368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60903" y="85511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419" y="433313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53" y="91132"/>
            <a:ext cx="1601394" cy="3068320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55" y="278398"/>
            <a:ext cx="684616" cy="3650615"/>
          </a:xfrm>
          <a:prstGeom prst="rect">
            <a:avLst/>
          </a:prstGeom>
        </p:spPr>
      </p:pic>
      <p:pic>
        <p:nvPicPr>
          <p:cNvPr id="29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19" y="-38019"/>
            <a:ext cx="2390236" cy="3713271"/>
          </a:xfrm>
          <a:prstGeom prst="rect">
            <a:avLst/>
          </a:prstGeom>
        </p:spPr>
      </p:pic>
      <p:pic>
        <p:nvPicPr>
          <p:cNvPr id="31" name="bonifiesta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9181" y="94228"/>
            <a:ext cx="840080" cy="3583978"/>
          </a:xfrm>
          <a:prstGeom prst="rect">
            <a:avLst/>
          </a:prstGeom>
        </p:spPr>
      </p:pic>
      <p:sp>
        <p:nvSpPr>
          <p:cNvPr id="12" name="Bonifiesta.com"/>
          <p:cNvSpPr>
            <a:spLocks/>
          </p:cNvSpPr>
          <p:nvPr/>
        </p:nvSpPr>
        <p:spPr bwMode="auto">
          <a:xfrm>
            <a:off x="394326" y="1943101"/>
            <a:ext cx="4269165" cy="5037932"/>
          </a:xfrm>
          <a:custGeom>
            <a:avLst/>
            <a:gdLst>
              <a:gd name="T0" fmla="*/ 45 w 2843"/>
              <a:gd name="T1" fmla="*/ 1912 h 3736"/>
              <a:gd name="T2" fmla="*/ 147 w 2843"/>
              <a:gd name="T3" fmla="*/ 2026 h 3736"/>
              <a:gd name="T4" fmla="*/ 220 w 2843"/>
              <a:gd name="T5" fmla="*/ 2257 h 3736"/>
              <a:gd name="T6" fmla="*/ 171 w 2843"/>
              <a:gd name="T7" fmla="*/ 2563 h 3736"/>
              <a:gd name="T8" fmla="*/ 57 w 2843"/>
              <a:gd name="T9" fmla="*/ 2881 h 3736"/>
              <a:gd name="T10" fmla="*/ 29 w 2843"/>
              <a:gd name="T11" fmla="*/ 3153 h 3736"/>
              <a:gd name="T12" fmla="*/ 115 w 2843"/>
              <a:gd name="T13" fmla="*/ 3401 h 3736"/>
              <a:gd name="T14" fmla="*/ 323 w 2843"/>
              <a:gd name="T15" fmla="*/ 3552 h 3736"/>
              <a:gd name="T16" fmla="*/ 598 w 2843"/>
              <a:gd name="T17" fmla="*/ 3552 h 3736"/>
              <a:gd name="T18" fmla="*/ 893 w 2843"/>
              <a:gd name="T19" fmla="*/ 3498 h 3736"/>
              <a:gd name="T20" fmla="*/ 1163 w 2843"/>
              <a:gd name="T21" fmla="*/ 3505 h 3736"/>
              <a:gd name="T22" fmla="*/ 1339 w 2843"/>
              <a:gd name="T23" fmla="*/ 3588 h 3736"/>
              <a:gd name="T24" fmla="*/ 1408 w 2843"/>
              <a:gd name="T25" fmla="*/ 3683 h 3736"/>
              <a:gd name="T26" fmla="*/ 1432 w 2843"/>
              <a:gd name="T27" fmla="*/ 3732 h 3736"/>
              <a:gd name="T28" fmla="*/ 1472 w 2843"/>
              <a:gd name="T29" fmla="*/ 3638 h 3736"/>
              <a:gd name="T30" fmla="*/ 1572 w 2843"/>
              <a:gd name="T31" fmla="*/ 3540 h 3736"/>
              <a:gd name="T32" fmla="*/ 1813 w 2843"/>
              <a:gd name="T33" fmla="*/ 3493 h 3736"/>
              <a:gd name="T34" fmla="*/ 2092 w 2843"/>
              <a:gd name="T35" fmla="*/ 3530 h 3736"/>
              <a:gd name="T36" fmla="*/ 2386 w 2843"/>
              <a:gd name="T37" fmla="*/ 3566 h 3736"/>
              <a:gd name="T38" fmla="*/ 2648 w 2843"/>
              <a:gd name="T39" fmla="*/ 3477 h 3736"/>
              <a:gd name="T40" fmla="*/ 2802 w 2843"/>
              <a:gd name="T41" fmla="*/ 3246 h 3736"/>
              <a:gd name="T42" fmla="*/ 2813 w 2843"/>
              <a:gd name="T43" fmla="*/ 3036 h 3736"/>
              <a:gd name="T44" fmla="*/ 2750 w 2843"/>
              <a:gd name="T45" fmla="*/ 2780 h 3736"/>
              <a:gd name="T46" fmla="*/ 2650 w 2843"/>
              <a:gd name="T47" fmla="*/ 2526 h 3736"/>
              <a:gd name="T48" fmla="*/ 2606 w 2843"/>
              <a:gd name="T49" fmla="*/ 2267 h 3736"/>
              <a:gd name="T50" fmla="*/ 2702 w 2843"/>
              <a:gd name="T51" fmla="*/ 2007 h 3736"/>
              <a:gd name="T52" fmla="*/ 2813 w 2843"/>
              <a:gd name="T53" fmla="*/ 1886 h 3736"/>
              <a:gd name="T54" fmla="*/ 2834 w 2843"/>
              <a:gd name="T55" fmla="*/ 1851 h 3736"/>
              <a:gd name="T56" fmla="*/ 2744 w 2843"/>
              <a:gd name="T57" fmla="*/ 1765 h 3736"/>
              <a:gd name="T58" fmla="*/ 2649 w 2843"/>
              <a:gd name="T59" fmla="*/ 1628 h 3736"/>
              <a:gd name="T60" fmla="*/ 2609 w 2843"/>
              <a:gd name="T61" fmla="*/ 1366 h 3736"/>
              <a:gd name="T62" fmla="*/ 2662 w 2843"/>
              <a:gd name="T63" fmla="*/ 1179 h 3736"/>
              <a:gd name="T64" fmla="*/ 2747 w 2843"/>
              <a:gd name="T65" fmla="*/ 949 h 3736"/>
              <a:gd name="T66" fmla="*/ 2802 w 2843"/>
              <a:gd name="T67" fmla="*/ 772 h 3736"/>
              <a:gd name="T68" fmla="*/ 2814 w 2843"/>
              <a:gd name="T69" fmla="*/ 562 h 3736"/>
              <a:gd name="T70" fmla="*/ 2733 w 2843"/>
              <a:gd name="T71" fmla="*/ 342 h 3736"/>
              <a:gd name="T72" fmla="*/ 2609 w 2843"/>
              <a:gd name="T73" fmla="*/ 226 h 3736"/>
              <a:gd name="T74" fmla="*/ 2395 w 2843"/>
              <a:gd name="T75" fmla="*/ 163 h 3736"/>
              <a:gd name="T76" fmla="*/ 2171 w 2843"/>
              <a:gd name="T77" fmla="*/ 193 h 3736"/>
              <a:gd name="T78" fmla="*/ 1921 w 2843"/>
              <a:gd name="T79" fmla="*/ 237 h 3736"/>
              <a:gd name="T80" fmla="*/ 1659 w 2843"/>
              <a:gd name="T81" fmla="*/ 224 h 3736"/>
              <a:gd name="T82" fmla="*/ 1471 w 2843"/>
              <a:gd name="T83" fmla="*/ 109 h 3736"/>
              <a:gd name="T84" fmla="*/ 1423 w 2843"/>
              <a:gd name="T85" fmla="*/ 6 h 3736"/>
              <a:gd name="T86" fmla="*/ 1355 w 2843"/>
              <a:gd name="T87" fmla="*/ 127 h 3736"/>
              <a:gd name="T88" fmla="*/ 1173 w 2843"/>
              <a:gd name="T89" fmla="*/ 227 h 3736"/>
              <a:gd name="T90" fmla="*/ 940 w 2843"/>
              <a:gd name="T91" fmla="*/ 239 h 3736"/>
              <a:gd name="T92" fmla="*/ 653 w 2843"/>
              <a:gd name="T93" fmla="*/ 188 h 3736"/>
              <a:gd name="T94" fmla="*/ 432 w 2843"/>
              <a:gd name="T95" fmla="*/ 168 h 3736"/>
              <a:gd name="T96" fmla="*/ 217 w 2843"/>
              <a:gd name="T97" fmla="*/ 231 h 3736"/>
              <a:gd name="T98" fmla="*/ 52 w 2843"/>
              <a:gd name="T99" fmla="*/ 438 h 3736"/>
              <a:gd name="T100" fmla="*/ 25 w 2843"/>
              <a:gd name="T101" fmla="*/ 699 h 3736"/>
              <a:gd name="T102" fmla="*/ 126 w 2843"/>
              <a:gd name="T103" fmla="*/ 1029 h 3736"/>
              <a:gd name="T104" fmla="*/ 225 w 2843"/>
              <a:gd name="T105" fmla="*/ 1356 h 3736"/>
              <a:gd name="T106" fmla="*/ 220 w 2843"/>
              <a:gd name="T107" fmla="*/ 1548 h 3736"/>
              <a:gd name="T108" fmla="*/ 145 w 2843"/>
              <a:gd name="T109" fmla="*/ 1717 h 3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43" h="3736">
                <a:moveTo>
                  <a:pt x="0" y="1871"/>
                </a:moveTo>
                <a:lnTo>
                  <a:pt x="2" y="1873"/>
                </a:lnTo>
                <a:lnTo>
                  <a:pt x="8" y="1879"/>
                </a:lnTo>
                <a:lnTo>
                  <a:pt x="17" y="1887"/>
                </a:lnTo>
                <a:lnTo>
                  <a:pt x="30" y="1898"/>
                </a:lnTo>
                <a:lnTo>
                  <a:pt x="45" y="1912"/>
                </a:lnTo>
                <a:lnTo>
                  <a:pt x="61" y="1927"/>
                </a:lnTo>
                <a:lnTo>
                  <a:pt x="78" y="1945"/>
                </a:lnTo>
                <a:lnTo>
                  <a:pt x="95" y="1964"/>
                </a:lnTo>
                <a:lnTo>
                  <a:pt x="114" y="1984"/>
                </a:lnTo>
                <a:lnTo>
                  <a:pt x="131" y="2005"/>
                </a:lnTo>
                <a:lnTo>
                  <a:pt x="147" y="2026"/>
                </a:lnTo>
                <a:lnTo>
                  <a:pt x="161" y="2048"/>
                </a:lnTo>
                <a:lnTo>
                  <a:pt x="174" y="2068"/>
                </a:lnTo>
                <a:lnTo>
                  <a:pt x="182" y="2089"/>
                </a:lnTo>
                <a:lnTo>
                  <a:pt x="201" y="2146"/>
                </a:lnTo>
                <a:lnTo>
                  <a:pt x="213" y="2203"/>
                </a:lnTo>
                <a:lnTo>
                  <a:pt x="220" y="2257"/>
                </a:lnTo>
                <a:lnTo>
                  <a:pt x="222" y="2310"/>
                </a:lnTo>
                <a:lnTo>
                  <a:pt x="218" y="2361"/>
                </a:lnTo>
                <a:lnTo>
                  <a:pt x="211" y="2413"/>
                </a:lnTo>
                <a:lnTo>
                  <a:pt x="201" y="2464"/>
                </a:lnTo>
                <a:lnTo>
                  <a:pt x="187" y="2513"/>
                </a:lnTo>
                <a:lnTo>
                  <a:pt x="171" y="2563"/>
                </a:lnTo>
                <a:lnTo>
                  <a:pt x="154" y="2614"/>
                </a:lnTo>
                <a:lnTo>
                  <a:pt x="134" y="2665"/>
                </a:lnTo>
                <a:lnTo>
                  <a:pt x="115" y="2716"/>
                </a:lnTo>
                <a:lnTo>
                  <a:pt x="95" y="2769"/>
                </a:lnTo>
                <a:lnTo>
                  <a:pt x="76" y="2824"/>
                </a:lnTo>
                <a:lnTo>
                  <a:pt x="57" y="2881"/>
                </a:lnTo>
                <a:lnTo>
                  <a:pt x="45" y="2924"/>
                </a:lnTo>
                <a:lnTo>
                  <a:pt x="36" y="2969"/>
                </a:lnTo>
                <a:lnTo>
                  <a:pt x="29" y="3015"/>
                </a:lnTo>
                <a:lnTo>
                  <a:pt x="25" y="3061"/>
                </a:lnTo>
                <a:lnTo>
                  <a:pt x="25" y="3107"/>
                </a:lnTo>
                <a:lnTo>
                  <a:pt x="29" y="3153"/>
                </a:lnTo>
                <a:lnTo>
                  <a:pt x="35" y="3198"/>
                </a:lnTo>
                <a:lnTo>
                  <a:pt x="44" y="3243"/>
                </a:lnTo>
                <a:lnTo>
                  <a:pt x="56" y="3285"/>
                </a:lnTo>
                <a:lnTo>
                  <a:pt x="72" y="3326"/>
                </a:lnTo>
                <a:lnTo>
                  <a:pt x="92" y="3364"/>
                </a:lnTo>
                <a:lnTo>
                  <a:pt x="115" y="3401"/>
                </a:lnTo>
                <a:lnTo>
                  <a:pt x="140" y="3436"/>
                </a:lnTo>
                <a:lnTo>
                  <a:pt x="170" y="3467"/>
                </a:lnTo>
                <a:lnTo>
                  <a:pt x="202" y="3493"/>
                </a:lnTo>
                <a:lnTo>
                  <a:pt x="239" y="3517"/>
                </a:lnTo>
                <a:lnTo>
                  <a:pt x="279" y="3537"/>
                </a:lnTo>
                <a:lnTo>
                  <a:pt x="323" y="3552"/>
                </a:lnTo>
                <a:lnTo>
                  <a:pt x="370" y="3562"/>
                </a:lnTo>
                <a:lnTo>
                  <a:pt x="421" y="3568"/>
                </a:lnTo>
                <a:lnTo>
                  <a:pt x="460" y="3568"/>
                </a:lnTo>
                <a:lnTo>
                  <a:pt x="502" y="3564"/>
                </a:lnTo>
                <a:lnTo>
                  <a:pt x="549" y="3559"/>
                </a:lnTo>
                <a:lnTo>
                  <a:pt x="598" y="3552"/>
                </a:lnTo>
                <a:lnTo>
                  <a:pt x="648" y="3543"/>
                </a:lnTo>
                <a:lnTo>
                  <a:pt x="700" y="3532"/>
                </a:lnTo>
                <a:lnTo>
                  <a:pt x="750" y="3522"/>
                </a:lnTo>
                <a:lnTo>
                  <a:pt x="800" y="3513"/>
                </a:lnTo>
                <a:lnTo>
                  <a:pt x="848" y="3505"/>
                </a:lnTo>
                <a:lnTo>
                  <a:pt x="893" y="3498"/>
                </a:lnTo>
                <a:lnTo>
                  <a:pt x="934" y="3493"/>
                </a:lnTo>
                <a:lnTo>
                  <a:pt x="972" y="3491"/>
                </a:lnTo>
                <a:lnTo>
                  <a:pt x="1029" y="3492"/>
                </a:lnTo>
                <a:lnTo>
                  <a:pt x="1078" y="3494"/>
                </a:lnTo>
                <a:lnTo>
                  <a:pt x="1123" y="3498"/>
                </a:lnTo>
                <a:lnTo>
                  <a:pt x="1163" y="3505"/>
                </a:lnTo>
                <a:lnTo>
                  <a:pt x="1200" y="3513"/>
                </a:lnTo>
                <a:lnTo>
                  <a:pt x="1234" y="3524"/>
                </a:lnTo>
                <a:lnTo>
                  <a:pt x="1265" y="3538"/>
                </a:lnTo>
                <a:lnTo>
                  <a:pt x="1294" y="3554"/>
                </a:lnTo>
                <a:lnTo>
                  <a:pt x="1318" y="3571"/>
                </a:lnTo>
                <a:lnTo>
                  <a:pt x="1339" y="3588"/>
                </a:lnTo>
                <a:lnTo>
                  <a:pt x="1355" y="3607"/>
                </a:lnTo>
                <a:lnTo>
                  <a:pt x="1369" y="3624"/>
                </a:lnTo>
                <a:lnTo>
                  <a:pt x="1380" y="3639"/>
                </a:lnTo>
                <a:lnTo>
                  <a:pt x="1391" y="3654"/>
                </a:lnTo>
                <a:lnTo>
                  <a:pt x="1400" y="3668"/>
                </a:lnTo>
                <a:lnTo>
                  <a:pt x="1408" y="3683"/>
                </a:lnTo>
                <a:lnTo>
                  <a:pt x="1416" y="3699"/>
                </a:lnTo>
                <a:lnTo>
                  <a:pt x="1422" y="3713"/>
                </a:lnTo>
                <a:lnTo>
                  <a:pt x="1426" y="3724"/>
                </a:lnTo>
                <a:lnTo>
                  <a:pt x="1430" y="3732"/>
                </a:lnTo>
                <a:lnTo>
                  <a:pt x="1431" y="3736"/>
                </a:lnTo>
                <a:lnTo>
                  <a:pt x="1432" y="3732"/>
                </a:lnTo>
                <a:lnTo>
                  <a:pt x="1434" y="3724"/>
                </a:lnTo>
                <a:lnTo>
                  <a:pt x="1439" y="3713"/>
                </a:lnTo>
                <a:lnTo>
                  <a:pt x="1445" y="3697"/>
                </a:lnTo>
                <a:lnTo>
                  <a:pt x="1453" y="3678"/>
                </a:lnTo>
                <a:lnTo>
                  <a:pt x="1462" y="3659"/>
                </a:lnTo>
                <a:lnTo>
                  <a:pt x="1472" y="3638"/>
                </a:lnTo>
                <a:lnTo>
                  <a:pt x="1485" y="3617"/>
                </a:lnTo>
                <a:lnTo>
                  <a:pt x="1497" y="3598"/>
                </a:lnTo>
                <a:lnTo>
                  <a:pt x="1512" y="3580"/>
                </a:lnTo>
                <a:lnTo>
                  <a:pt x="1528" y="3564"/>
                </a:lnTo>
                <a:lnTo>
                  <a:pt x="1546" y="3553"/>
                </a:lnTo>
                <a:lnTo>
                  <a:pt x="1572" y="3540"/>
                </a:lnTo>
                <a:lnTo>
                  <a:pt x="1604" y="3529"/>
                </a:lnTo>
                <a:lnTo>
                  <a:pt x="1641" y="3518"/>
                </a:lnTo>
                <a:lnTo>
                  <a:pt x="1682" y="3509"/>
                </a:lnTo>
                <a:lnTo>
                  <a:pt x="1725" y="3501"/>
                </a:lnTo>
                <a:lnTo>
                  <a:pt x="1770" y="3497"/>
                </a:lnTo>
                <a:lnTo>
                  <a:pt x="1813" y="3493"/>
                </a:lnTo>
                <a:lnTo>
                  <a:pt x="1857" y="3493"/>
                </a:lnTo>
                <a:lnTo>
                  <a:pt x="1897" y="3495"/>
                </a:lnTo>
                <a:lnTo>
                  <a:pt x="1943" y="3501"/>
                </a:lnTo>
                <a:lnTo>
                  <a:pt x="1992" y="3509"/>
                </a:lnTo>
                <a:lnTo>
                  <a:pt x="2041" y="3520"/>
                </a:lnTo>
                <a:lnTo>
                  <a:pt x="2092" y="3530"/>
                </a:lnTo>
                <a:lnTo>
                  <a:pt x="2142" y="3540"/>
                </a:lnTo>
                <a:lnTo>
                  <a:pt x="2192" y="3551"/>
                </a:lnTo>
                <a:lnTo>
                  <a:pt x="2239" y="3557"/>
                </a:lnTo>
                <a:lnTo>
                  <a:pt x="2282" y="3563"/>
                </a:lnTo>
                <a:lnTo>
                  <a:pt x="2334" y="3567"/>
                </a:lnTo>
                <a:lnTo>
                  <a:pt x="2386" y="3566"/>
                </a:lnTo>
                <a:lnTo>
                  <a:pt x="2435" y="3561"/>
                </a:lnTo>
                <a:lnTo>
                  <a:pt x="2482" y="3552"/>
                </a:lnTo>
                <a:lnTo>
                  <a:pt x="2527" y="3539"/>
                </a:lnTo>
                <a:lnTo>
                  <a:pt x="2570" y="3523"/>
                </a:lnTo>
                <a:lnTo>
                  <a:pt x="2610" y="3502"/>
                </a:lnTo>
                <a:lnTo>
                  <a:pt x="2648" y="3477"/>
                </a:lnTo>
                <a:lnTo>
                  <a:pt x="2682" y="3448"/>
                </a:lnTo>
                <a:lnTo>
                  <a:pt x="2713" y="3416"/>
                </a:lnTo>
                <a:lnTo>
                  <a:pt x="2741" y="3379"/>
                </a:lnTo>
                <a:lnTo>
                  <a:pt x="2765" y="3339"/>
                </a:lnTo>
                <a:lnTo>
                  <a:pt x="2786" y="3294"/>
                </a:lnTo>
                <a:lnTo>
                  <a:pt x="2802" y="3246"/>
                </a:lnTo>
                <a:lnTo>
                  <a:pt x="2814" y="3193"/>
                </a:lnTo>
                <a:lnTo>
                  <a:pt x="2817" y="3174"/>
                </a:lnTo>
                <a:lnTo>
                  <a:pt x="2818" y="3146"/>
                </a:lnTo>
                <a:lnTo>
                  <a:pt x="2818" y="3114"/>
                </a:lnTo>
                <a:lnTo>
                  <a:pt x="2816" y="3076"/>
                </a:lnTo>
                <a:lnTo>
                  <a:pt x="2813" y="3036"/>
                </a:lnTo>
                <a:lnTo>
                  <a:pt x="2807" y="2992"/>
                </a:lnTo>
                <a:lnTo>
                  <a:pt x="2801" y="2947"/>
                </a:lnTo>
                <a:lnTo>
                  <a:pt x="2791" y="2902"/>
                </a:lnTo>
                <a:lnTo>
                  <a:pt x="2780" y="2859"/>
                </a:lnTo>
                <a:lnTo>
                  <a:pt x="2766" y="2817"/>
                </a:lnTo>
                <a:lnTo>
                  <a:pt x="2750" y="2780"/>
                </a:lnTo>
                <a:lnTo>
                  <a:pt x="2733" y="2745"/>
                </a:lnTo>
                <a:lnTo>
                  <a:pt x="2716" y="2706"/>
                </a:lnTo>
                <a:lnTo>
                  <a:pt x="2698" y="2663"/>
                </a:lnTo>
                <a:lnTo>
                  <a:pt x="2681" y="2619"/>
                </a:lnTo>
                <a:lnTo>
                  <a:pt x="2665" y="2573"/>
                </a:lnTo>
                <a:lnTo>
                  <a:pt x="2650" y="2526"/>
                </a:lnTo>
                <a:lnTo>
                  <a:pt x="2636" y="2478"/>
                </a:lnTo>
                <a:lnTo>
                  <a:pt x="2625" y="2433"/>
                </a:lnTo>
                <a:lnTo>
                  <a:pt x="2616" y="2387"/>
                </a:lnTo>
                <a:lnTo>
                  <a:pt x="2609" y="2344"/>
                </a:lnTo>
                <a:lnTo>
                  <a:pt x="2606" y="2304"/>
                </a:lnTo>
                <a:lnTo>
                  <a:pt x="2606" y="2267"/>
                </a:lnTo>
                <a:lnTo>
                  <a:pt x="2613" y="2216"/>
                </a:lnTo>
                <a:lnTo>
                  <a:pt x="2625" y="2168"/>
                </a:lnTo>
                <a:lnTo>
                  <a:pt x="2641" y="2122"/>
                </a:lnTo>
                <a:lnTo>
                  <a:pt x="2659" y="2080"/>
                </a:lnTo>
                <a:lnTo>
                  <a:pt x="2680" y="2042"/>
                </a:lnTo>
                <a:lnTo>
                  <a:pt x="2702" y="2007"/>
                </a:lnTo>
                <a:lnTo>
                  <a:pt x="2724" y="1977"/>
                </a:lnTo>
                <a:lnTo>
                  <a:pt x="2744" y="1954"/>
                </a:lnTo>
                <a:lnTo>
                  <a:pt x="2764" y="1934"/>
                </a:lnTo>
                <a:lnTo>
                  <a:pt x="2782" y="1915"/>
                </a:lnTo>
                <a:lnTo>
                  <a:pt x="2799" y="1899"/>
                </a:lnTo>
                <a:lnTo>
                  <a:pt x="2813" y="1886"/>
                </a:lnTo>
                <a:lnTo>
                  <a:pt x="2826" y="1874"/>
                </a:lnTo>
                <a:lnTo>
                  <a:pt x="2835" y="1865"/>
                </a:lnTo>
                <a:lnTo>
                  <a:pt x="2841" y="1860"/>
                </a:lnTo>
                <a:lnTo>
                  <a:pt x="2843" y="1858"/>
                </a:lnTo>
                <a:lnTo>
                  <a:pt x="2841" y="1857"/>
                </a:lnTo>
                <a:lnTo>
                  <a:pt x="2834" y="1851"/>
                </a:lnTo>
                <a:lnTo>
                  <a:pt x="2825" y="1842"/>
                </a:lnTo>
                <a:lnTo>
                  <a:pt x="2812" y="1830"/>
                </a:lnTo>
                <a:lnTo>
                  <a:pt x="2797" y="1817"/>
                </a:lnTo>
                <a:lnTo>
                  <a:pt x="2781" y="1801"/>
                </a:lnTo>
                <a:lnTo>
                  <a:pt x="2763" y="1783"/>
                </a:lnTo>
                <a:lnTo>
                  <a:pt x="2744" y="1765"/>
                </a:lnTo>
                <a:lnTo>
                  <a:pt x="2727" y="1745"/>
                </a:lnTo>
                <a:lnTo>
                  <a:pt x="2710" y="1725"/>
                </a:lnTo>
                <a:lnTo>
                  <a:pt x="2693" y="1705"/>
                </a:lnTo>
                <a:lnTo>
                  <a:pt x="2679" y="1684"/>
                </a:lnTo>
                <a:lnTo>
                  <a:pt x="2667" y="1665"/>
                </a:lnTo>
                <a:lnTo>
                  <a:pt x="2649" y="1628"/>
                </a:lnTo>
                <a:lnTo>
                  <a:pt x="2634" y="1587"/>
                </a:lnTo>
                <a:lnTo>
                  <a:pt x="2622" y="1543"/>
                </a:lnTo>
                <a:lnTo>
                  <a:pt x="2614" y="1498"/>
                </a:lnTo>
                <a:lnTo>
                  <a:pt x="2609" y="1453"/>
                </a:lnTo>
                <a:lnTo>
                  <a:pt x="2606" y="1409"/>
                </a:lnTo>
                <a:lnTo>
                  <a:pt x="2609" y="1366"/>
                </a:lnTo>
                <a:lnTo>
                  <a:pt x="2611" y="1344"/>
                </a:lnTo>
                <a:lnTo>
                  <a:pt x="2618" y="1318"/>
                </a:lnTo>
                <a:lnTo>
                  <a:pt x="2626" y="1288"/>
                </a:lnTo>
                <a:lnTo>
                  <a:pt x="2636" y="1254"/>
                </a:lnTo>
                <a:lnTo>
                  <a:pt x="2648" y="1218"/>
                </a:lnTo>
                <a:lnTo>
                  <a:pt x="2662" y="1179"/>
                </a:lnTo>
                <a:lnTo>
                  <a:pt x="2675" y="1140"/>
                </a:lnTo>
                <a:lnTo>
                  <a:pt x="2690" y="1100"/>
                </a:lnTo>
                <a:lnTo>
                  <a:pt x="2705" y="1059"/>
                </a:lnTo>
                <a:lnTo>
                  <a:pt x="2720" y="1021"/>
                </a:lnTo>
                <a:lnTo>
                  <a:pt x="2734" y="983"/>
                </a:lnTo>
                <a:lnTo>
                  <a:pt x="2747" y="949"/>
                </a:lnTo>
                <a:lnTo>
                  <a:pt x="2758" y="917"/>
                </a:lnTo>
                <a:lnTo>
                  <a:pt x="2767" y="889"/>
                </a:lnTo>
                <a:lnTo>
                  <a:pt x="2774" y="865"/>
                </a:lnTo>
                <a:lnTo>
                  <a:pt x="2783" y="834"/>
                </a:lnTo>
                <a:lnTo>
                  <a:pt x="2793" y="803"/>
                </a:lnTo>
                <a:lnTo>
                  <a:pt x="2802" y="772"/>
                </a:lnTo>
                <a:lnTo>
                  <a:pt x="2809" y="741"/>
                </a:lnTo>
                <a:lnTo>
                  <a:pt x="2816" y="708"/>
                </a:lnTo>
                <a:lnTo>
                  <a:pt x="2819" y="674"/>
                </a:lnTo>
                <a:lnTo>
                  <a:pt x="2820" y="639"/>
                </a:lnTo>
                <a:lnTo>
                  <a:pt x="2819" y="602"/>
                </a:lnTo>
                <a:lnTo>
                  <a:pt x="2814" y="562"/>
                </a:lnTo>
                <a:lnTo>
                  <a:pt x="2805" y="518"/>
                </a:lnTo>
                <a:lnTo>
                  <a:pt x="2793" y="472"/>
                </a:lnTo>
                <a:lnTo>
                  <a:pt x="2779" y="432"/>
                </a:lnTo>
                <a:lnTo>
                  <a:pt x="2764" y="397"/>
                </a:lnTo>
                <a:lnTo>
                  <a:pt x="2749" y="368"/>
                </a:lnTo>
                <a:lnTo>
                  <a:pt x="2733" y="342"/>
                </a:lnTo>
                <a:lnTo>
                  <a:pt x="2716" y="319"/>
                </a:lnTo>
                <a:lnTo>
                  <a:pt x="2698" y="300"/>
                </a:lnTo>
                <a:lnTo>
                  <a:pt x="2680" y="281"/>
                </a:lnTo>
                <a:lnTo>
                  <a:pt x="2662" y="264"/>
                </a:lnTo>
                <a:lnTo>
                  <a:pt x="2637" y="245"/>
                </a:lnTo>
                <a:lnTo>
                  <a:pt x="2609" y="226"/>
                </a:lnTo>
                <a:lnTo>
                  <a:pt x="2577" y="210"/>
                </a:lnTo>
                <a:lnTo>
                  <a:pt x="2541" y="194"/>
                </a:lnTo>
                <a:lnTo>
                  <a:pt x="2504" y="181"/>
                </a:lnTo>
                <a:lnTo>
                  <a:pt x="2467" y="172"/>
                </a:lnTo>
                <a:lnTo>
                  <a:pt x="2431" y="165"/>
                </a:lnTo>
                <a:lnTo>
                  <a:pt x="2395" y="163"/>
                </a:lnTo>
                <a:lnTo>
                  <a:pt x="2365" y="163"/>
                </a:lnTo>
                <a:lnTo>
                  <a:pt x="2332" y="166"/>
                </a:lnTo>
                <a:lnTo>
                  <a:pt x="2294" y="171"/>
                </a:lnTo>
                <a:lnTo>
                  <a:pt x="2255" y="177"/>
                </a:lnTo>
                <a:lnTo>
                  <a:pt x="2213" y="185"/>
                </a:lnTo>
                <a:lnTo>
                  <a:pt x="2171" y="193"/>
                </a:lnTo>
                <a:lnTo>
                  <a:pt x="2129" y="201"/>
                </a:lnTo>
                <a:lnTo>
                  <a:pt x="2088" y="209"/>
                </a:lnTo>
                <a:lnTo>
                  <a:pt x="2049" y="217"/>
                </a:lnTo>
                <a:lnTo>
                  <a:pt x="2013" y="224"/>
                </a:lnTo>
                <a:lnTo>
                  <a:pt x="1969" y="232"/>
                </a:lnTo>
                <a:lnTo>
                  <a:pt x="1921" y="237"/>
                </a:lnTo>
                <a:lnTo>
                  <a:pt x="1873" y="239"/>
                </a:lnTo>
                <a:lnTo>
                  <a:pt x="1826" y="240"/>
                </a:lnTo>
                <a:lnTo>
                  <a:pt x="1780" y="239"/>
                </a:lnTo>
                <a:lnTo>
                  <a:pt x="1735" y="235"/>
                </a:lnTo>
                <a:lnTo>
                  <a:pt x="1695" y="231"/>
                </a:lnTo>
                <a:lnTo>
                  <a:pt x="1659" y="224"/>
                </a:lnTo>
                <a:lnTo>
                  <a:pt x="1622" y="212"/>
                </a:lnTo>
                <a:lnTo>
                  <a:pt x="1586" y="198"/>
                </a:lnTo>
                <a:lnTo>
                  <a:pt x="1551" y="179"/>
                </a:lnTo>
                <a:lnTo>
                  <a:pt x="1520" y="157"/>
                </a:lnTo>
                <a:lnTo>
                  <a:pt x="1494" y="134"/>
                </a:lnTo>
                <a:lnTo>
                  <a:pt x="1471" y="109"/>
                </a:lnTo>
                <a:lnTo>
                  <a:pt x="1455" y="83"/>
                </a:lnTo>
                <a:lnTo>
                  <a:pt x="1443" y="58"/>
                </a:lnTo>
                <a:lnTo>
                  <a:pt x="1434" y="39"/>
                </a:lnTo>
                <a:lnTo>
                  <a:pt x="1428" y="24"/>
                </a:lnTo>
                <a:lnTo>
                  <a:pt x="1425" y="13"/>
                </a:lnTo>
                <a:lnTo>
                  <a:pt x="1423" y="6"/>
                </a:lnTo>
                <a:lnTo>
                  <a:pt x="1422" y="1"/>
                </a:lnTo>
                <a:lnTo>
                  <a:pt x="1422" y="0"/>
                </a:lnTo>
                <a:lnTo>
                  <a:pt x="1410" y="37"/>
                </a:lnTo>
                <a:lnTo>
                  <a:pt x="1395" y="71"/>
                </a:lnTo>
                <a:lnTo>
                  <a:pt x="1377" y="101"/>
                </a:lnTo>
                <a:lnTo>
                  <a:pt x="1355" y="127"/>
                </a:lnTo>
                <a:lnTo>
                  <a:pt x="1331" y="152"/>
                </a:lnTo>
                <a:lnTo>
                  <a:pt x="1303" y="172"/>
                </a:lnTo>
                <a:lnTo>
                  <a:pt x="1273" y="191"/>
                </a:lnTo>
                <a:lnTo>
                  <a:pt x="1241" y="206"/>
                </a:lnTo>
                <a:lnTo>
                  <a:pt x="1208" y="218"/>
                </a:lnTo>
                <a:lnTo>
                  <a:pt x="1173" y="227"/>
                </a:lnTo>
                <a:lnTo>
                  <a:pt x="1138" y="235"/>
                </a:lnTo>
                <a:lnTo>
                  <a:pt x="1101" y="240"/>
                </a:lnTo>
                <a:lnTo>
                  <a:pt x="1064" y="243"/>
                </a:lnTo>
                <a:lnTo>
                  <a:pt x="1027" y="245"/>
                </a:lnTo>
                <a:lnTo>
                  <a:pt x="986" y="242"/>
                </a:lnTo>
                <a:lnTo>
                  <a:pt x="940" y="239"/>
                </a:lnTo>
                <a:lnTo>
                  <a:pt x="893" y="233"/>
                </a:lnTo>
                <a:lnTo>
                  <a:pt x="845" y="225"/>
                </a:lnTo>
                <a:lnTo>
                  <a:pt x="795" y="216"/>
                </a:lnTo>
                <a:lnTo>
                  <a:pt x="747" y="207"/>
                </a:lnTo>
                <a:lnTo>
                  <a:pt x="699" y="198"/>
                </a:lnTo>
                <a:lnTo>
                  <a:pt x="653" y="188"/>
                </a:lnTo>
                <a:lnTo>
                  <a:pt x="610" y="180"/>
                </a:lnTo>
                <a:lnTo>
                  <a:pt x="571" y="175"/>
                </a:lnTo>
                <a:lnTo>
                  <a:pt x="536" y="170"/>
                </a:lnTo>
                <a:lnTo>
                  <a:pt x="506" y="168"/>
                </a:lnTo>
                <a:lnTo>
                  <a:pt x="470" y="166"/>
                </a:lnTo>
                <a:lnTo>
                  <a:pt x="432" y="168"/>
                </a:lnTo>
                <a:lnTo>
                  <a:pt x="394" y="171"/>
                </a:lnTo>
                <a:lnTo>
                  <a:pt x="356" y="177"/>
                </a:lnTo>
                <a:lnTo>
                  <a:pt x="320" y="185"/>
                </a:lnTo>
                <a:lnTo>
                  <a:pt x="284" y="196"/>
                </a:lnTo>
                <a:lnTo>
                  <a:pt x="249" y="211"/>
                </a:lnTo>
                <a:lnTo>
                  <a:pt x="217" y="231"/>
                </a:lnTo>
                <a:lnTo>
                  <a:pt x="188" y="255"/>
                </a:lnTo>
                <a:lnTo>
                  <a:pt x="157" y="286"/>
                </a:lnTo>
                <a:lnTo>
                  <a:pt x="128" y="319"/>
                </a:lnTo>
                <a:lnTo>
                  <a:pt x="99" y="356"/>
                </a:lnTo>
                <a:lnTo>
                  <a:pt x="74" y="395"/>
                </a:lnTo>
                <a:lnTo>
                  <a:pt x="52" y="438"/>
                </a:lnTo>
                <a:lnTo>
                  <a:pt x="35" y="481"/>
                </a:lnTo>
                <a:lnTo>
                  <a:pt x="22" y="527"/>
                </a:lnTo>
                <a:lnTo>
                  <a:pt x="15" y="576"/>
                </a:lnTo>
                <a:lnTo>
                  <a:pt x="15" y="612"/>
                </a:lnTo>
                <a:lnTo>
                  <a:pt x="18" y="654"/>
                </a:lnTo>
                <a:lnTo>
                  <a:pt x="25" y="699"/>
                </a:lnTo>
                <a:lnTo>
                  <a:pt x="36" y="746"/>
                </a:lnTo>
                <a:lnTo>
                  <a:pt x="49" y="797"/>
                </a:lnTo>
                <a:lnTo>
                  <a:pt x="66" y="851"/>
                </a:lnTo>
                <a:lnTo>
                  <a:pt x="84" y="909"/>
                </a:lnTo>
                <a:lnTo>
                  <a:pt x="105" y="967"/>
                </a:lnTo>
                <a:lnTo>
                  <a:pt x="126" y="1029"/>
                </a:lnTo>
                <a:lnTo>
                  <a:pt x="151" y="1094"/>
                </a:lnTo>
                <a:lnTo>
                  <a:pt x="175" y="1159"/>
                </a:lnTo>
                <a:lnTo>
                  <a:pt x="193" y="1213"/>
                </a:lnTo>
                <a:lnTo>
                  <a:pt x="207" y="1264"/>
                </a:lnTo>
                <a:lnTo>
                  <a:pt x="218" y="1312"/>
                </a:lnTo>
                <a:lnTo>
                  <a:pt x="225" y="1356"/>
                </a:lnTo>
                <a:lnTo>
                  <a:pt x="229" y="1397"/>
                </a:lnTo>
                <a:lnTo>
                  <a:pt x="230" y="1434"/>
                </a:lnTo>
                <a:lnTo>
                  <a:pt x="230" y="1467"/>
                </a:lnTo>
                <a:lnTo>
                  <a:pt x="228" y="1498"/>
                </a:lnTo>
                <a:lnTo>
                  <a:pt x="224" y="1525"/>
                </a:lnTo>
                <a:lnTo>
                  <a:pt x="220" y="1548"/>
                </a:lnTo>
                <a:lnTo>
                  <a:pt x="215" y="1568"/>
                </a:lnTo>
                <a:lnTo>
                  <a:pt x="209" y="1584"/>
                </a:lnTo>
                <a:lnTo>
                  <a:pt x="206" y="1598"/>
                </a:lnTo>
                <a:lnTo>
                  <a:pt x="187" y="1642"/>
                </a:lnTo>
                <a:lnTo>
                  <a:pt x="168" y="1681"/>
                </a:lnTo>
                <a:lnTo>
                  <a:pt x="145" y="1717"/>
                </a:lnTo>
                <a:lnTo>
                  <a:pt x="121" y="1749"/>
                </a:lnTo>
                <a:lnTo>
                  <a:pt x="93" y="1779"/>
                </a:lnTo>
                <a:lnTo>
                  <a:pt x="64" y="1809"/>
                </a:lnTo>
                <a:lnTo>
                  <a:pt x="33" y="1840"/>
                </a:lnTo>
                <a:lnTo>
                  <a:pt x="0" y="1871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76200">
            <a:solidFill>
              <a:srgbClr val="EB77A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Bonifiesta.com"/>
          <p:cNvSpPr>
            <a:spLocks/>
          </p:cNvSpPr>
          <p:nvPr/>
        </p:nvSpPr>
        <p:spPr bwMode="auto">
          <a:xfrm>
            <a:off x="554380" y="2241790"/>
            <a:ext cx="3925289" cy="4484623"/>
          </a:xfrm>
          <a:custGeom>
            <a:avLst/>
            <a:gdLst>
              <a:gd name="T0" fmla="*/ 118 w 2614"/>
              <a:gd name="T1" fmla="*/ 1823 h 3382"/>
              <a:gd name="T2" fmla="*/ 197 w 2614"/>
              <a:gd name="T3" fmla="*/ 2032 h 3382"/>
              <a:gd name="T4" fmla="*/ 179 w 2614"/>
              <a:gd name="T5" fmla="*/ 2285 h 3382"/>
              <a:gd name="T6" fmla="*/ 98 w 2614"/>
              <a:gd name="T7" fmla="*/ 2508 h 3382"/>
              <a:gd name="T8" fmla="*/ 16 w 2614"/>
              <a:gd name="T9" fmla="*/ 2757 h 3382"/>
              <a:gd name="T10" fmla="*/ 12 w 2614"/>
              <a:gd name="T11" fmla="*/ 2992 h 3382"/>
              <a:gd name="T12" fmla="*/ 85 w 2614"/>
              <a:gd name="T13" fmla="*/ 3151 h 3382"/>
              <a:gd name="T14" fmla="*/ 211 w 2614"/>
              <a:gd name="T15" fmla="*/ 3257 h 3382"/>
              <a:gd name="T16" fmla="*/ 439 w 2614"/>
              <a:gd name="T17" fmla="*/ 3270 h 3382"/>
              <a:gd name="T18" fmla="*/ 733 w 2614"/>
              <a:gd name="T19" fmla="*/ 3218 h 3382"/>
              <a:gd name="T20" fmla="*/ 1028 w 2614"/>
              <a:gd name="T21" fmla="*/ 3219 h 3382"/>
              <a:gd name="T22" fmla="*/ 1198 w 2614"/>
              <a:gd name="T23" fmla="*/ 3273 h 3382"/>
              <a:gd name="T24" fmla="*/ 1291 w 2614"/>
              <a:gd name="T25" fmla="*/ 3354 h 3382"/>
              <a:gd name="T26" fmla="*/ 1371 w 2614"/>
              <a:gd name="T27" fmla="*/ 3299 h 3382"/>
              <a:gd name="T28" fmla="*/ 1531 w 2614"/>
              <a:gd name="T29" fmla="*/ 3240 h 3382"/>
              <a:gd name="T30" fmla="*/ 1710 w 2614"/>
              <a:gd name="T31" fmla="*/ 3218 h 3382"/>
              <a:gd name="T32" fmla="*/ 1851 w 2614"/>
              <a:gd name="T33" fmla="*/ 3218 h 3382"/>
              <a:gd name="T34" fmla="*/ 2044 w 2614"/>
              <a:gd name="T35" fmla="*/ 3257 h 3382"/>
              <a:gd name="T36" fmla="*/ 2212 w 2614"/>
              <a:gd name="T37" fmla="*/ 3284 h 3382"/>
              <a:gd name="T38" fmla="*/ 2420 w 2614"/>
              <a:gd name="T39" fmla="*/ 3242 h 3382"/>
              <a:gd name="T40" fmla="*/ 2563 w 2614"/>
              <a:gd name="T41" fmla="*/ 3094 h 3382"/>
              <a:gd name="T42" fmla="*/ 2613 w 2614"/>
              <a:gd name="T43" fmla="*/ 2846 h 3382"/>
              <a:gd name="T44" fmla="*/ 2538 w 2614"/>
              <a:gd name="T45" fmla="*/ 2600 h 3382"/>
              <a:gd name="T46" fmla="*/ 2451 w 2614"/>
              <a:gd name="T47" fmla="*/ 2384 h 3382"/>
              <a:gd name="T48" fmla="*/ 2405 w 2614"/>
              <a:gd name="T49" fmla="*/ 2139 h 3382"/>
              <a:gd name="T50" fmla="*/ 2425 w 2614"/>
              <a:gd name="T51" fmla="*/ 1904 h 3382"/>
              <a:gd name="T52" fmla="*/ 2537 w 2614"/>
              <a:gd name="T53" fmla="*/ 1715 h 3382"/>
              <a:gd name="T54" fmla="*/ 2596 w 2614"/>
              <a:gd name="T55" fmla="*/ 1646 h 3382"/>
              <a:gd name="T56" fmla="*/ 2522 w 2614"/>
              <a:gd name="T57" fmla="*/ 1574 h 3382"/>
              <a:gd name="T58" fmla="*/ 2414 w 2614"/>
              <a:gd name="T59" fmla="*/ 1381 h 3382"/>
              <a:gd name="T60" fmla="*/ 2407 w 2614"/>
              <a:gd name="T61" fmla="*/ 1136 h 3382"/>
              <a:gd name="T62" fmla="*/ 2469 w 2614"/>
              <a:gd name="T63" fmla="*/ 902 h 3382"/>
              <a:gd name="T64" fmla="*/ 2550 w 2614"/>
              <a:gd name="T65" fmla="*/ 699 h 3382"/>
              <a:gd name="T66" fmla="*/ 2601 w 2614"/>
              <a:gd name="T67" fmla="*/ 528 h 3382"/>
              <a:gd name="T68" fmla="*/ 2596 w 2614"/>
              <a:gd name="T69" fmla="*/ 363 h 3382"/>
              <a:gd name="T70" fmla="*/ 2516 w 2614"/>
              <a:gd name="T71" fmla="*/ 189 h 3382"/>
              <a:gd name="T72" fmla="*/ 2339 w 2614"/>
              <a:gd name="T73" fmla="*/ 74 h 3382"/>
              <a:gd name="T74" fmla="*/ 2196 w 2614"/>
              <a:gd name="T75" fmla="*/ 68 h 3382"/>
              <a:gd name="T76" fmla="*/ 2051 w 2614"/>
              <a:gd name="T77" fmla="*/ 83 h 3382"/>
              <a:gd name="T78" fmla="*/ 1842 w 2614"/>
              <a:gd name="T79" fmla="*/ 116 h 3382"/>
              <a:gd name="T80" fmla="*/ 1607 w 2614"/>
              <a:gd name="T81" fmla="*/ 125 h 3382"/>
              <a:gd name="T82" fmla="*/ 1396 w 2614"/>
              <a:gd name="T83" fmla="*/ 74 h 3382"/>
              <a:gd name="T84" fmla="*/ 1191 w 2614"/>
              <a:gd name="T85" fmla="*/ 65 h 3382"/>
              <a:gd name="T86" fmla="*/ 925 w 2614"/>
              <a:gd name="T87" fmla="*/ 129 h 3382"/>
              <a:gd name="T88" fmla="*/ 696 w 2614"/>
              <a:gd name="T89" fmla="*/ 110 h 3382"/>
              <a:gd name="T90" fmla="*/ 559 w 2614"/>
              <a:gd name="T91" fmla="*/ 82 h 3382"/>
              <a:gd name="T92" fmla="*/ 405 w 2614"/>
              <a:gd name="T93" fmla="*/ 63 h 3382"/>
              <a:gd name="T94" fmla="*/ 222 w 2614"/>
              <a:gd name="T95" fmla="*/ 87 h 3382"/>
              <a:gd name="T96" fmla="*/ 77 w 2614"/>
              <a:gd name="T97" fmla="*/ 206 h 3382"/>
              <a:gd name="T98" fmla="*/ 5 w 2614"/>
              <a:gd name="T99" fmla="*/ 373 h 3382"/>
              <a:gd name="T100" fmla="*/ 4 w 2614"/>
              <a:gd name="T101" fmla="*/ 506 h 3382"/>
              <a:gd name="T102" fmla="*/ 11 w 2614"/>
              <a:gd name="T103" fmla="*/ 557 h 3382"/>
              <a:gd name="T104" fmla="*/ 39 w 2614"/>
              <a:gd name="T105" fmla="*/ 640 h 3382"/>
              <a:gd name="T106" fmla="*/ 83 w 2614"/>
              <a:gd name="T107" fmla="*/ 769 h 3382"/>
              <a:gd name="T108" fmla="*/ 126 w 2614"/>
              <a:gd name="T109" fmla="*/ 891 h 3382"/>
              <a:gd name="T110" fmla="*/ 182 w 2614"/>
              <a:gd name="T111" fmla="*/ 1131 h 3382"/>
              <a:gd name="T112" fmla="*/ 179 w 2614"/>
              <a:gd name="T113" fmla="*/ 1376 h 3382"/>
              <a:gd name="T114" fmla="*/ 78 w 2614"/>
              <a:gd name="T115" fmla="*/ 1591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14" h="3382">
                <a:moveTo>
                  <a:pt x="3" y="1662"/>
                </a:moveTo>
                <a:lnTo>
                  <a:pt x="35" y="1702"/>
                </a:lnTo>
                <a:lnTo>
                  <a:pt x="65" y="1743"/>
                </a:lnTo>
                <a:lnTo>
                  <a:pt x="93" y="1783"/>
                </a:lnTo>
                <a:lnTo>
                  <a:pt x="118" y="1823"/>
                </a:lnTo>
                <a:lnTo>
                  <a:pt x="140" y="1863"/>
                </a:lnTo>
                <a:lnTo>
                  <a:pt x="159" y="1904"/>
                </a:lnTo>
                <a:lnTo>
                  <a:pt x="175" y="1945"/>
                </a:lnTo>
                <a:lnTo>
                  <a:pt x="188" y="1989"/>
                </a:lnTo>
                <a:lnTo>
                  <a:pt x="197" y="2032"/>
                </a:lnTo>
                <a:lnTo>
                  <a:pt x="203" y="2078"/>
                </a:lnTo>
                <a:lnTo>
                  <a:pt x="203" y="2126"/>
                </a:lnTo>
                <a:lnTo>
                  <a:pt x="200" y="2176"/>
                </a:lnTo>
                <a:lnTo>
                  <a:pt x="191" y="2229"/>
                </a:lnTo>
                <a:lnTo>
                  <a:pt x="179" y="2285"/>
                </a:lnTo>
                <a:lnTo>
                  <a:pt x="166" y="2325"/>
                </a:lnTo>
                <a:lnTo>
                  <a:pt x="151" y="2369"/>
                </a:lnTo>
                <a:lnTo>
                  <a:pt x="135" y="2414"/>
                </a:lnTo>
                <a:lnTo>
                  <a:pt x="117" y="2461"/>
                </a:lnTo>
                <a:lnTo>
                  <a:pt x="98" y="2508"/>
                </a:lnTo>
                <a:lnTo>
                  <a:pt x="79" y="2557"/>
                </a:lnTo>
                <a:lnTo>
                  <a:pt x="60" y="2607"/>
                </a:lnTo>
                <a:lnTo>
                  <a:pt x="44" y="2657"/>
                </a:lnTo>
                <a:lnTo>
                  <a:pt x="28" y="2707"/>
                </a:lnTo>
                <a:lnTo>
                  <a:pt x="16" y="2757"/>
                </a:lnTo>
                <a:lnTo>
                  <a:pt x="6" y="2807"/>
                </a:lnTo>
                <a:lnTo>
                  <a:pt x="1" y="2855"/>
                </a:lnTo>
                <a:lnTo>
                  <a:pt x="0" y="2902"/>
                </a:lnTo>
                <a:lnTo>
                  <a:pt x="3" y="2948"/>
                </a:lnTo>
                <a:lnTo>
                  <a:pt x="12" y="2992"/>
                </a:lnTo>
                <a:lnTo>
                  <a:pt x="23" y="3026"/>
                </a:lnTo>
                <a:lnTo>
                  <a:pt x="35" y="3060"/>
                </a:lnTo>
                <a:lnTo>
                  <a:pt x="50" y="3092"/>
                </a:lnTo>
                <a:lnTo>
                  <a:pt x="66" y="3123"/>
                </a:lnTo>
                <a:lnTo>
                  <a:pt x="85" y="3151"/>
                </a:lnTo>
                <a:lnTo>
                  <a:pt x="105" y="3178"/>
                </a:lnTo>
                <a:lnTo>
                  <a:pt x="127" y="3203"/>
                </a:lnTo>
                <a:lnTo>
                  <a:pt x="152" y="3224"/>
                </a:lnTo>
                <a:lnTo>
                  <a:pt x="180" y="3242"/>
                </a:lnTo>
                <a:lnTo>
                  <a:pt x="211" y="3257"/>
                </a:lnTo>
                <a:lnTo>
                  <a:pt x="243" y="3269"/>
                </a:lnTo>
                <a:lnTo>
                  <a:pt x="280" y="3276"/>
                </a:lnTo>
                <a:lnTo>
                  <a:pt x="318" y="3278"/>
                </a:lnTo>
                <a:lnTo>
                  <a:pt x="379" y="3276"/>
                </a:lnTo>
                <a:lnTo>
                  <a:pt x="439" y="3270"/>
                </a:lnTo>
                <a:lnTo>
                  <a:pt x="498" y="3261"/>
                </a:lnTo>
                <a:lnTo>
                  <a:pt x="557" y="3250"/>
                </a:lnTo>
                <a:lnTo>
                  <a:pt x="616" y="3240"/>
                </a:lnTo>
                <a:lnTo>
                  <a:pt x="674" y="3228"/>
                </a:lnTo>
                <a:lnTo>
                  <a:pt x="733" y="3218"/>
                </a:lnTo>
                <a:lnTo>
                  <a:pt x="791" y="3210"/>
                </a:lnTo>
                <a:lnTo>
                  <a:pt x="851" y="3205"/>
                </a:lnTo>
                <a:lnTo>
                  <a:pt x="910" y="3204"/>
                </a:lnTo>
                <a:lnTo>
                  <a:pt x="969" y="3209"/>
                </a:lnTo>
                <a:lnTo>
                  <a:pt x="1028" y="3219"/>
                </a:lnTo>
                <a:lnTo>
                  <a:pt x="1089" y="3235"/>
                </a:lnTo>
                <a:lnTo>
                  <a:pt x="1119" y="3246"/>
                </a:lnTo>
                <a:lnTo>
                  <a:pt x="1148" y="3255"/>
                </a:lnTo>
                <a:lnTo>
                  <a:pt x="1174" y="3264"/>
                </a:lnTo>
                <a:lnTo>
                  <a:pt x="1198" y="3273"/>
                </a:lnTo>
                <a:lnTo>
                  <a:pt x="1221" y="3284"/>
                </a:lnTo>
                <a:lnTo>
                  <a:pt x="1242" y="3296"/>
                </a:lnTo>
                <a:lnTo>
                  <a:pt x="1260" y="3311"/>
                </a:lnTo>
                <a:lnTo>
                  <a:pt x="1276" y="3331"/>
                </a:lnTo>
                <a:lnTo>
                  <a:pt x="1291" y="3354"/>
                </a:lnTo>
                <a:lnTo>
                  <a:pt x="1303" y="3382"/>
                </a:lnTo>
                <a:lnTo>
                  <a:pt x="1312" y="3357"/>
                </a:lnTo>
                <a:lnTo>
                  <a:pt x="1327" y="3335"/>
                </a:lnTo>
                <a:lnTo>
                  <a:pt x="1346" y="3316"/>
                </a:lnTo>
                <a:lnTo>
                  <a:pt x="1371" y="3299"/>
                </a:lnTo>
                <a:lnTo>
                  <a:pt x="1398" y="3282"/>
                </a:lnTo>
                <a:lnTo>
                  <a:pt x="1428" y="3270"/>
                </a:lnTo>
                <a:lnTo>
                  <a:pt x="1461" y="3258"/>
                </a:lnTo>
                <a:lnTo>
                  <a:pt x="1496" y="3248"/>
                </a:lnTo>
                <a:lnTo>
                  <a:pt x="1531" y="3240"/>
                </a:lnTo>
                <a:lnTo>
                  <a:pt x="1568" y="3233"/>
                </a:lnTo>
                <a:lnTo>
                  <a:pt x="1605" y="3228"/>
                </a:lnTo>
                <a:lnTo>
                  <a:pt x="1642" y="3224"/>
                </a:lnTo>
                <a:lnTo>
                  <a:pt x="1676" y="3220"/>
                </a:lnTo>
                <a:lnTo>
                  <a:pt x="1710" y="3218"/>
                </a:lnTo>
                <a:lnTo>
                  <a:pt x="1741" y="3217"/>
                </a:lnTo>
                <a:lnTo>
                  <a:pt x="1768" y="3216"/>
                </a:lnTo>
                <a:lnTo>
                  <a:pt x="1792" y="3216"/>
                </a:lnTo>
                <a:lnTo>
                  <a:pt x="1812" y="3216"/>
                </a:lnTo>
                <a:lnTo>
                  <a:pt x="1851" y="3218"/>
                </a:lnTo>
                <a:lnTo>
                  <a:pt x="1890" y="3223"/>
                </a:lnTo>
                <a:lnTo>
                  <a:pt x="1930" y="3230"/>
                </a:lnTo>
                <a:lnTo>
                  <a:pt x="1969" y="3239"/>
                </a:lnTo>
                <a:lnTo>
                  <a:pt x="2007" y="3248"/>
                </a:lnTo>
                <a:lnTo>
                  <a:pt x="2044" y="3257"/>
                </a:lnTo>
                <a:lnTo>
                  <a:pt x="2078" y="3266"/>
                </a:lnTo>
                <a:lnTo>
                  <a:pt x="2109" y="3274"/>
                </a:lnTo>
                <a:lnTo>
                  <a:pt x="2138" y="3279"/>
                </a:lnTo>
                <a:lnTo>
                  <a:pt x="2163" y="3282"/>
                </a:lnTo>
                <a:lnTo>
                  <a:pt x="2212" y="3284"/>
                </a:lnTo>
                <a:lnTo>
                  <a:pt x="2258" y="3282"/>
                </a:lnTo>
                <a:lnTo>
                  <a:pt x="2301" y="3278"/>
                </a:lnTo>
                <a:lnTo>
                  <a:pt x="2344" y="3270"/>
                </a:lnTo>
                <a:lnTo>
                  <a:pt x="2383" y="3258"/>
                </a:lnTo>
                <a:lnTo>
                  <a:pt x="2420" y="3242"/>
                </a:lnTo>
                <a:lnTo>
                  <a:pt x="2453" y="3222"/>
                </a:lnTo>
                <a:lnTo>
                  <a:pt x="2485" y="3197"/>
                </a:lnTo>
                <a:lnTo>
                  <a:pt x="2514" y="3168"/>
                </a:lnTo>
                <a:lnTo>
                  <a:pt x="2540" y="3133"/>
                </a:lnTo>
                <a:lnTo>
                  <a:pt x="2563" y="3094"/>
                </a:lnTo>
                <a:lnTo>
                  <a:pt x="2584" y="3048"/>
                </a:lnTo>
                <a:lnTo>
                  <a:pt x="2600" y="2999"/>
                </a:lnTo>
                <a:lnTo>
                  <a:pt x="2611" y="2948"/>
                </a:lnTo>
                <a:lnTo>
                  <a:pt x="2614" y="2898"/>
                </a:lnTo>
                <a:lnTo>
                  <a:pt x="2613" y="2846"/>
                </a:lnTo>
                <a:lnTo>
                  <a:pt x="2606" y="2794"/>
                </a:lnTo>
                <a:lnTo>
                  <a:pt x="2594" y="2742"/>
                </a:lnTo>
                <a:lnTo>
                  <a:pt x="2579" y="2693"/>
                </a:lnTo>
                <a:lnTo>
                  <a:pt x="2561" y="2645"/>
                </a:lnTo>
                <a:lnTo>
                  <a:pt x="2538" y="2600"/>
                </a:lnTo>
                <a:lnTo>
                  <a:pt x="2519" y="2561"/>
                </a:lnTo>
                <a:lnTo>
                  <a:pt x="2500" y="2519"/>
                </a:lnTo>
                <a:lnTo>
                  <a:pt x="2483" y="2476"/>
                </a:lnTo>
                <a:lnTo>
                  <a:pt x="2466" y="2430"/>
                </a:lnTo>
                <a:lnTo>
                  <a:pt x="2451" y="2384"/>
                </a:lnTo>
                <a:lnTo>
                  <a:pt x="2438" y="2336"/>
                </a:lnTo>
                <a:lnTo>
                  <a:pt x="2427" y="2287"/>
                </a:lnTo>
                <a:lnTo>
                  <a:pt x="2417" y="2238"/>
                </a:lnTo>
                <a:lnTo>
                  <a:pt x="2409" y="2189"/>
                </a:lnTo>
                <a:lnTo>
                  <a:pt x="2405" y="2139"/>
                </a:lnTo>
                <a:lnTo>
                  <a:pt x="2404" y="2090"/>
                </a:lnTo>
                <a:lnTo>
                  <a:pt x="2404" y="2041"/>
                </a:lnTo>
                <a:lnTo>
                  <a:pt x="2408" y="1994"/>
                </a:lnTo>
                <a:lnTo>
                  <a:pt x="2415" y="1948"/>
                </a:lnTo>
                <a:lnTo>
                  <a:pt x="2425" y="1904"/>
                </a:lnTo>
                <a:lnTo>
                  <a:pt x="2439" y="1861"/>
                </a:lnTo>
                <a:lnTo>
                  <a:pt x="2458" y="1821"/>
                </a:lnTo>
                <a:lnTo>
                  <a:pt x="2479" y="1783"/>
                </a:lnTo>
                <a:lnTo>
                  <a:pt x="2506" y="1747"/>
                </a:lnTo>
                <a:lnTo>
                  <a:pt x="2537" y="1715"/>
                </a:lnTo>
                <a:lnTo>
                  <a:pt x="2573" y="1688"/>
                </a:lnTo>
                <a:lnTo>
                  <a:pt x="2613" y="1662"/>
                </a:lnTo>
                <a:lnTo>
                  <a:pt x="2611" y="1660"/>
                </a:lnTo>
                <a:lnTo>
                  <a:pt x="2605" y="1654"/>
                </a:lnTo>
                <a:lnTo>
                  <a:pt x="2596" y="1646"/>
                </a:lnTo>
                <a:lnTo>
                  <a:pt x="2584" y="1635"/>
                </a:lnTo>
                <a:lnTo>
                  <a:pt x="2569" y="1622"/>
                </a:lnTo>
                <a:lnTo>
                  <a:pt x="2554" y="1607"/>
                </a:lnTo>
                <a:lnTo>
                  <a:pt x="2538" y="1591"/>
                </a:lnTo>
                <a:lnTo>
                  <a:pt x="2522" y="1574"/>
                </a:lnTo>
                <a:lnTo>
                  <a:pt x="2506" y="1557"/>
                </a:lnTo>
                <a:lnTo>
                  <a:pt x="2474" y="1515"/>
                </a:lnTo>
                <a:lnTo>
                  <a:pt x="2448" y="1472"/>
                </a:lnTo>
                <a:lnTo>
                  <a:pt x="2428" y="1427"/>
                </a:lnTo>
                <a:lnTo>
                  <a:pt x="2414" y="1381"/>
                </a:lnTo>
                <a:lnTo>
                  <a:pt x="2404" y="1332"/>
                </a:lnTo>
                <a:lnTo>
                  <a:pt x="2399" y="1284"/>
                </a:lnTo>
                <a:lnTo>
                  <a:pt x="2398" y="1235"/>
                </a:lnTo>
                <a:lnTo>
                  <a:pt x="2400" y="1185"/>
                </a:lnTo>
                <a:lnTo>
                  <a:pt x="2407" y="1136"/>
                </a:lnTo>
                <a:lnTo>
                  <a:pt x="2415" y="1087"/>
                </a:lnTo>
                <a:lnTo>
                  <a:pt x="2427" y="1038"/>
                </a:lnTo>
                <a:lnTo>
                  <a:pt x="2439" y="991"/>
                </a:lnTo>
                <a:lnTo>
                  <a:pt x="2453" y="945"/>
                </a:lnTo>
                <a:lnTo>
                  <a:pt x="2469" y="902"/>
                </a:lnTo>
                <a:lnTo>
                  <a:pt x="2484" y="859"/>
                </a:lnTo>
                <a:lnTo>
                  <a:pt x="2500" y="819"/>
                </a:lnTo>
                <a:lnTo>
                  <a:pt x="2516" y="781"/>
                </a:lnTo>
                <a:lnTo>
                  <a:pt x="2534" y="740"/>
                </a:lnTo>
                <a:lnTo>
                  <a:pt x="2550" y="699"/>
                </a:lnTo>
                <a:lnTo>
                  <a:pt x="2563" y="660"/>
                </a:lnTo>
                <a:lnTo>
                  <a:pt x="2576" y="623"/>
                </a:lnTo>
                <a:lnTo>
                  <a:pt x="2588" y="589"/>
                </a:lnTo>
                <a:lnTo>
                  <a:pt x="2596" y="557"/>
                </a:lnTo>
                <a:lnTo>
                  <a:pt x="2601" y="528"/>
                </a:lnTo>
                <a:lnTo>
                  <a:pt x="2604" y="502"/>
                </a:lnTo>
                <a:lnTo>
                  <a:pt x="2605" y="468"/>
                </a:lnTo>
                <a:lnTo>
                  <a:pt x="2604" y="434"/>
                </a:lnTo>
                <a:lnTo>
                  <a:pt x="2601" y="397"/>
                </a:lnTo>
                <a:lnTo>
                  <a:pt x="2596" y="363"/>
                </a:lnTo>
                <a:lnTo>
                  <a:pt x="2590" y="330"/>
                </a:lnTo>
                <a:lnTo>
                  <a:pt x="2581" y="303"/>
                </a:lnTo>
                <a:lnTo>
                  <a:pt x="2563" y="262"/>
                </a:lnTo>
                <a:lnTo>
                  <a:pt x="2542" y="224"/>
                </a:lnTo>
                <a:lnTo>
                  <a:pt x="2516" y="189"/>
                </a:lnTo>
                <a:lnTo>
                  <a:pt x="2488" y="157"/>
                </a:lnTo>
                <a:lnTo>
                  <a:pt x="2455" y="129"/>
                </a:lnTo>
                <a:lnTo>
                  <a:pt x="2420" y="105"/>
                </a:lnTo>
                <a:lnTo>
                  <a:pt x="2381" y="87"/>
                </a:lnTo>
                <a:lnTo>
                  <a:pt x="2339" y="74"/>
                </a:lnTo>
                <a:lnTo>
                  <a:pt x="2296" y="66"/>
                </a:lnTo>
                <a:lnTo>
                  <a:pt x="2277" y="66"/>
                </a:lnTo>
                <a:lnTo>
                  <a:pt x="2253" y="66"/>
                </a:lnTo>
                <a:lnTo>
                  <a:pt x="2226" y="67"/>
                </a:lnTo>
                <a:lnTo>
                  <a:pt x="2196" y="68"/>
                </a:lnTo>
                <a:lnTo>
                  <a:pt x="2165" y="71"/>
                </a:lnTo>
                <a:lnTo>
                  <a:pt x="2132" y="74"/>
                </a:lnTo>
                <a:lnTo>
                  <a:pt x="2103" y="78"/>
                </a:lnTo>
                <a:lnTo>
                  <a:pt x="2075" y="80"/>
                </a:lnTo>
                <a:lnTo>
                  <a:pt x="2051" y="83"/>
                </a:lnTo>
                <a:lnTo>
                  <a:pt x="2013" y="90"/>
                </a:lnTo>
                <a:lnTo>
                  <a:pt x="1974" y="97"/>
                </a:lnTo>
                <a:lnTo>
                  <a:pt x="1931" y="103"/>
                </a:lnTo>
                <a:lnTo>
                  <a:pt x="1888" y="110"/>
                </a:lnTo>
                <a:lnTo>
                  <a:pt x="1842" y="116"/>
                </a:lnTo>
                <a:lnTo>
                  <a:pt x="1796" y="120"/>
                </a:lnTo>
                <a:lnTo>
                  <a:pt x="1749" y="124"/>
                </a:lnTo>
                <a:lnTo>
                  <a:pt x="1701" y="126"/>
                </a:lnTo>
                <a:lnTo>
                  <a:pt x="1654" y="126"/>
                </a:lnTo>
                <a:lnTo>
                  <a:pt x="1607" y="125"/>
                </a:lnTo>
                <a:lnTo>
                  <a:pt x="1561" y="120"/>
                </a:lnTo>
                <a:lnTo>
                  <a:pt x="1518" y="113"/>
                </a:lnTo>
                <a:lnTo>
                  <a:pt x="1475" y="104"/>
                </a:lnTo>
                <a:lnTo>
                  <a:pt x="1434" y="90"/>
                </a:lnTo>
                <a:lnTo>
                  <a:pt x="1396" y="74"/>
                </a:lnTo>
                <a:lnTo>
                  <a:pt x="1360" y="54"/>
                </a:lnTo>
                <a:lnTo>
                  <a:pt x="1328" y="28"/>
                </a:lnTo>
                <a:lnTo>
                  <a:pt x="1299" y="0"/>
                </a:lnTo>
                <a:lnTo>
                  <a:pt x="1246" y="36"/>
                </a:lnTo>
                <a:lnTo>
                  <a:pt x="1191" y="65"/>
                </a:lnTo>
                <a:lnTo>
                  <a:pt x="1137" y="89"/>
                </a:lnTo>
                <a:lnTo>
                  <a:pt x="1083" y="106"/>
                </a:lnTo>
                <a:lnTo>
                  <a:pt x="1029" y="118"/>
                </a:lnTo>
                <a:lnTo>
                  <a:pt x="976" y="126"/>
                </a:lnTo>
                <a:lnTo>
                  <a:pt x="925" y="129"/>
                </a:lnTo>
                <a:lnTo>
                  <a:pt x="874" y="129"/>
                </a:lnTo>
                <a:lnTo>
                  <a:pt x="826" y="127"/>
                </a:lnTo>
                <a:lnTo>
                  <a:pt x="780" y="122"/>
                </a:lnTo>
                <a:lnTo>
                  <a:pt x="736" y="117"/>
                </a:lnTo>
                <a:lnTo>
                  <a:pt x="696" y="110"/>
                </a:lnTo>
                <a:lnTo>
                  <a:pt x="659" y="102"/>
                </a:lnTo>
                <a:lnTo>
                  <a:pt x="626" y="95"/>
                </a:lnTo>
                <a:lnTo>
                  <a:pt x="596" y="89"/>
                </a:lnTo>
                <a:lnTo>
                  <a:pt x="581" y="86"/>
                </a:lnTo>
                <a:lnTo>
                  <a:pt x="559" y="82"/>
                </a:lnTo>
                <a:lnTo>
                  <a:pt x="533" y="78"/>
                </a:lnTo>
                <a:lnTo>
                  <a:pt x="503" y="73"/>
                </a:lnTo>
                <a:lnTo>
                  <a:pt x="471" y="70"/>
                </a:lnTo>
                <a:lnTo>
                  <a:pt x="437" y="66"/>
                </a:lnTo>
                <a:lnTo>
                  <a:pt x="405" y="63"/>
                </a:lnTo>
                <a:lnTo>
                  <a:pt x="374" y="62"/>
                </a:lnTo>
                <a:lnTo>
                  <a:pt x="347" y="62"/>
                </a:lnTo>
                <a:lnTo>
                  <a:pt x="302" y="65"/>
                </a:lnTo>
                <a:lnTo>
                  <a:pt x="260" y="74"/>
                </a:lnTo>
                <a:lnTo>
                  <a:pt x="222" y="87"/>
                </a:lnTo>
                <a:lnTo>
                  <a:pt x="187" y="103"/>
                </a:lnTo>
                <a:lnTo>
                  <a:pt x="155" y="124"/>
                </a:lnTo>
                <a:lnTo>
                  <a:pt x="126" y="148"/>
                </a:lnTo>
                <a:lnTo>
                  <a:pt x="100" y="175"/>
                </a:lnTo>
                <a:lnTo>
                  <a:pt x="77" y="206"/>
                </a:lnTo>
                <a:lnTo>
                  <a:pt x="55" y="241"/>
                </a:lnTo>
                <a:lnTo>
                  <a:pt x="36" y="279"/>
                </a:lnTo>
                <a:lnTo>
                  <a:pt x="19" y="319"/>
                </a:lnTo>
                <a:lnTo>
                  <a:pt x="11" y="345"/>
                </a:lnTo>
                <a:lnTo>
                  <a:pt x="5" y="373"/>
                </a:lnTo>
                <a:lnTo>
                  <a:pt x="2" y="402"/>
                </a:lnTo>
                <a:lnTo>
                  <a:pt x="1" y="430"/>
                </a:lnTo>
                <a:lnTo>
                  <a:pt x="1" y="458"/>
                </a:lnTo>
                <a:lnTo>
                  <a:pt x="2" y="483"/>
                </a:lnTo>
                <a:lnTo>
                  <a:pt x="4" y="506"/>
                </a:lnTo>
                <a:lnTo>
                  <a:pt x="6" y="526"/>
                </a:lnTo>
                <a:lnTo>
                  <a:pt x="8" y="541"/>
                </a:lnTo>
                <a:lnTo>
                  <a:pt x="10" y="550"/>
                </a:lnTo>
                <a:lnTo>
                  <a:pt x="10" y="553"/>
                </a:lnTo>
                <a:lnTo>
                  <a:pt x="11" y="557"/>
                </a:lnTo>
                <a:lnTo>
                  <a:pt x="13" y="565"/>
                </a:lnTo>
                <a:lnTo>
                  <a:pt x="18" y="579"/>
                </a:lnTo>
                <a:lnTo>
                  <a:pt x="24" y="596"/>
                </a:lnTo>
                <a:lnTo>
                  <a:pt x="31" y="617"/>
                </a:lnTo>
                <a:lnTo>
                  <a:pt x="39" y="640"/>
                </a:lnTo>
                <a:lnTo>
                  <a:pt x="48" y="665"/>
                </a:lnTo>
                <a:lnTo>
                  <a:pt x="56" y="691"/>
                </a:lnTo>
                <a:lnTo>
                  <a:pt x="65" y="718"/>
                </a:lnTo>
                <a:lnTo>
                  <a:pt x="74" y="744"/>
                </a:lnTo>
                <a:lnTo>
                  <a:pt x="83" y="769"/>
                </a:lnTo>
                <a:lnTo>
                  <a:pt x="91" y="794"/>
                </a:lnTo>
                <a:lnTo>
                  <a:pt x="98" y="814"/>
                </a:lnTo>
                <a:lnTo>
                  <a:pt x="105" y="833"/>
                </a:lnTo>
                <a:lnTo>
                  <a:pt x="110" y="846"/>
                </a:lnTo>
                <a:lnTo>
                  <a:pt x="126" y="891"/>
                </a:lnTo>
                <a:lnTo>
                  <a:pt x="140" y="937"/>
                </a:lnTo>
                <a:lnTo>
                  <a:pt x="154" y="984"/>
                </a:lnTo>
                <a:lnTo>
                  <a:pt x="165" y="1033"/>
                </a:lnTo>
                <a:lnTo>
                  <a:pt x="174" y="1082"/>
                </a:lnTo>
                <a:lnTo>
                  <a:pt x="182" y="1131"/>
                </a:lnTo>
                <a:lnTo>
                  <a:pt x="188" y="1181"/>
                </a:lnTo>
                <a:lnTo>
                  <a:pt x="190" y="1230"/>
                </a:lnTo>
                <a:lnTo>
                  <a:pt x="190" y="1280"/>
                </a:lnTo>
                <a:lnTo>
                  <a:pt x="186" y="1328"/>
                </a:lnTo>
                <a:lnTo>
                  <a:pt x="179" y="1376"/>
                </a:lnTo>
                <a:lnTo>
                  <a:pt x="167" y="1422"/>
                </a:lnTo>
                <a:lnTo>
                  <a:pt x="152" y="1467"/>
                </a:lnTo>
                <a:lnTo>
                  <a:pt x="133" y="1511"/>
                </a:lnTo>
                <a:lnTo>
                  <a:pt x="108" y="1552"/>
                </a:lnTo>
                <a:lnTo>
                  <a:pt x="78" y="1591"/>
                </a:lnTo>
                <a:lnTo>
                  <a:pt x="43" y="1628"/>
                </a:lnTo>
                <a:lnTo>
                  <a:pt x="3" y="1662"/>
                </a:lnTo>
                <a:close/>
              </a:path>
            </a:pathLst>
          </a:custGeom>
          <a:noFill/>
          <a:ln w="38100">
            <a:solidFill>
              <a:srgbClr val="EB77A6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" name="Grupo 1"/>
          <p:cNvGrpSpPr/>
          <p:nvPr/>
        </p:nvGrpSpPr>
        <p:grpSpPr>
          <a:xfrm>
            <a:off x="294939" y="1899282"/>
            <a:ext cx="4423737" cy="1080582"/>
            <a:chOff x="-4617927" y="1924682"/>
            <a:chExt cx="4423737" cy="1080582"/>
          </a:xfrm>
        </p:grpSpPr>
        <p:sp>
          <p:nvSpPr>
            <p:cNvPr id="15" name="Bonifiesta.com"/>
            <p:cNvSpPr>
              <a:spLocks/>
            </p:cNvSpPr>
            <p:nvPr/>
          </p:nvSpPr>
          <p:spPr bwMode="auto">
            <a:xfrm>
              <a:off x="-4617927" y="1991020"/>
              <a:ext cx="727036" cy="962647"/>
            </a:xfrm>
            <a:custGeom>
              <a:avLst/>
              <a:gdLst>
                <a:gd name="T0" fmla="*/ 0 w 1041"/>
                <a:gd name="T1" fmla="*/ 448 h 1306"/>
                <a:gd name="T2" fmla="*/ 231 w 1041"/>
                <a:gd name="T3" fmla="*/ 774 h 1306"/>
                <a:gd name="T4" fmla="*/ 0 w 1041"/>
                <a:gd name="T5" fmla="*/ 1306 h 1306"/>
                <a:gd name="T6" fmla="*/ 1034 w 1041"/>
                <a:gd name="T7" fmla="*/ 709 h 1306"/>
                <a:gd name="T8" fmla="*/ 1041 w 1041"/>
                <a:gd name="T9" fmla="*/ 46 h 1306"/>
                <a:gd name="T10" fmla="*/ 1041 w 1041"/>
                <a:gd name="T11" fmla="*/ 44 h 1306"/>
                <a:gd name="T12" fmla="*/ 1041 w 1041"/>
                <a:gd name="T13" fmla="*/ 38 h 1306"/>
                <a:gd name="T14" fmla="*/ 1040 w 1041"/>
                <a:gd name="T15" fmla="*/ 29 h 1306"/>
                <a:gd name="T16" fmla="*/ 1036 w 1041"/>
                <a:gd name="T17" fmla="*/ 19 h 1306"/>
                <a:gd name="T18" fmla="*/ 1024 w 1041"/>
                <a:gd name="T19" fmla="*/ 11 h 1306"/>
                <a:gd name="T20" fmla="*/ 1009 w 1041"/>
                <a:gd name="T21" fmla="*/ 4 h 1306"/>
                <a:gd name="T22" fmla="*/ 984 w 1041"/>
                <a:gd name="T23" fmla="*/ 0 h 1306"/>
                <a:gd name="T24" fmla="*/ 961 w 1041"/>
                <a:gd name="T25" fmla="*/ 2 h 1306"/>
                <a:gd name="T26" fmla="*/ 934 w 1041"/>
                <a:gd name="T27" fmla="*/ 6 h 1306"/>
                <a:gd name="T28" fmla="*/ 909 w 1041"/>
                <a:gd name="T29" fmla="*/ 13 h 1306"/>
                <a:gd name="T30" fmla="*/ 884 w 1041"/>
                <a:gd name="T31" fmla="*/ 25 h 1306"/>
                <a:gd name="T32" fmla="*/ 861 w 1041"/>
                <a:gd name="T33" fmla="*/ 34 h 1306"/>
                <a:gd name="T34" fmla="*/ 839 w 1041"/>
                <a:gd name="T35" fmla="*/ 44 h 1306"/>
                <a:gd name="T36" fmla="*/ 824 w 1041"/>
                <a:gd name="T37" fmla="*/ 54 h 1306"/>
                <a:gd name="T38" fmla="*/ 813 w 1041"/>
                <a:gd name="T39" fmla="*/ 60 h 1306"/>
                <a:gd name="T40" fmla="*/ 809 w 1041"/>
                <a:gd name="T41" fmla="*/ 62 h 1306"/>
                <a:gd name="T42" fmla="*/ 0 w 1041"/>
                <a:gd name="T43" fmla="*/ 448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1" h="1306">
                  <a:moveTo>
                    <a:pt x="0" y="448"/>
                  </a:moveTo>
                  <a:lnTo>
                    <a:pt x="231" y="774"/>
                  </a:lnTo>
                  <a:lnTo>
                    <a:pt x="0" y="1306"/>
                  </a:lnTo>
                  <a:lnTo>
                    <a:pt x="1034" y="709"/>
                  </a:lnTo>
                  <a:lnTo>
                    <a:pt x="1041" y="46"/>
                  </a:lnTo>
                  <a:lnTo>
                    <a:pt x="1041" y="44"/>
                  </a:lnTo>
                  <a:lnTo>
                    <a:pt x="1041" y="38"/>
                  </a:lnTo>
                  <a:lnTo>
                    <a:pt x="1040" y="29"/>
                  </a:lnTo>
                  <a:lnTo>
                    <a:pt x="1036" y="19"/>
                  </a:lnTo>
                  <a:lnTo>
                    <a:pt x="1024" y="11"/>
                  </a:lnTo>
                  <a:lnTo>
                    <a:pt x="1009" y="4"/>
                  </a:lnTo>
                  <a:lnTo>
                    <a:pt x="984" y="0"/>
                  </a:lnTo>
                  <a:lnTo>
                    <a:pt x="961" y="2"/>
                  </a:lnTo>
                  <a:lnTo>
                    <a:pt x="934" y="6"/>
                  </a:lnTo>
                  <a:lnTo>
                    <a:pt x="909" y="13"/>
                  </a:lnTo>
                  <a:lnTo>
                    <a:pt x="884" y="25"/>
                  </a:lnTo>
                  <a:lnTo>
                    <a:pt x="861" y="34"/>
                  </a:lnTo>
                  <a:lnTo>
                    <a:pt x="839" y="44"/>
                  </a:lnTo>
                  <a:lnTo>
                    <a:pt x="824" y="54"/>
                  </a:lnTo>
                  <a:lnTo>
                    <a:pt x="813" y="60"/>
                  </a:lnTo>
                  <a:lnTo>
                    <a:pt x="809" y="62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FB90B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Bonifiesta.com"/>
            <p:cNvSpPr>
              <a:spLocks/>
            </p:cNvSpPr>
            <p:nvPr/>
          </p:nvSpPr>
          <p:spPr bwMode="auto">
            <a:xfrm>
              <a:off x="-940800" y="2002814"/>
              <a:ext cx="746610" cy="955275"/>
            </a:xfrm>
            <a:custGeom>
              <a:avLst/>
              <a:gdLst>
                <a:gd name="T0" fmla="*/ 8 w 1068"/>
                <a:gd name="T1" fmla="*/ 226 h 1296"/>
                <a:gd name="T2" fmla="*/ 8 w 1068"/>
                <a:gd name="T3" fmla="*/ 218 h 1296"/>
                <a:gd name="T4" fmla="*/ 6 w 1068"/>
                <a:gd name="T5" fmla="*/ 201 h 1296"/>
                <a:gd name="T6" fmla="*/ 4 w 1068"/>
                <a:gd name="T7" fmla="*/ 178 h 1296"/>
                <a:gd name="T8" fmla="*/ 2 w 1068"/>
                <a:gd name="T9" fmla="*/ 149 h 1296"/>
                <a:gd name="T10" fmla="*/ 0 w 1068"/>
                <a:gd name="T11" fmla="*/ 120 h 1296"/>
                <a:gd name="T12" fmla="*/ 0 w 1068"/>
                <a:gd name="T13" fmla="*/ 89 h 1296"/>
                <a:gd name="T14" fmla="*/ 0 w 1068"/>
                <a:gd name="T15" fmla="*/ 60 h 1296"/>
                <a:gd name="T16" fmla="*/ 2 w 1068"/>
                <a:gd name="T17" fmla="*/ 35 h 1296"/>
                <a:gd name="T18" fmla="*/ 6 w 1068"/>
                <a:gd name="T19" fmla="*/ 16 h 1296"/>
                <a:gd name="T20" fmla="*/ 14 w 1068"/>
                <a:gd name="T21" fmla="*/ 6 h 1296"/>
                <a:gd name="T22" fmla="*/ 27 w 1068"/>
                <a:gd name="T23" fmla="*/ 2 h 1296"/>
                <a:gd name="T24" fmla="*/ 48 w 1068"/>
                <a:gd name="T25" fmla="*/ 0 h 1296"/>
                <a:gd name="T26" fmla="*/ 75 w 1068"/>
                <a:gd name="T27" fmla="*/ 2 h 1296"/>
                <a:gd name="T28" fmla="*/ 106 w 1068"/>
                <a:gd name="T29" fmla="*/ 6 h 1296"/>
                <a:gd name="T30" fmla="*/ 139 w 1068"/>
                <a:gd name="T31" fmla="*/ 12 h 1296"/>
                <a:gd name="T32" fmla="*/ 174 w 1068"/>
                <a:gd name="T33" fmla="*/ 21 h 1296"/>
                <a:gd name="T34" fmla="*/ 206 w 1068"/>
                <a:gd name="T35" fmla="*/ 29 h 1296"/>
                <a:gd name="T36" fmla="*/ 237 w 1068"/>
                <a:gd name="T37" fmla="*/ 41 h 1296"/>
                <a:gd name="T38" fmla="*/ 266 w 1068"/>
                <a:gd name="T39" fmla="*/ 50 h 1296"/>
                <a:gd name="T40" fmla="*/ 281 w 1068"/>
                <a:gd name="T41" fmla="*/ 58 h 1296"/>
                <a:gd name="T42" fmla="*/ 304 w 1068"/>
                <a:gd name="T43" fmla="*/ 68 h 1296"/>
                <a:gd name="T44" fmla="*/ 333 w 1068"/>
                <a:gd name="T45" fmla="*/ 83 h 1296"/>
                <a:gd name="T46" fmla="*/ 370 w 1068"/>
                <a:gd name="T47" fmla="*/ 101 h 1296"/>
                <a:gd name="T48" fmla="*/ 412 w 1068"/>
                <a:gd name="T49" fmla="*/ 120 h 1296"/>
                <a:gd name="T50" fmla="*/ 458 w 1068"/>
                <a:gd name="T51" fmla="*/ 143 h 1296"/>
                <a:gd name="T52" fmla="*/ 506 w 1068"/>
                <a:gd name="T53" fmla="*/ 168 h 1296"/>
                <a:gd name="T54" fmla="*/ 558 w 1068"/>
                <a:gd name="T55" fmla="*/ 193 h 1296"/>
                <a:gd name="T56" fmla="*/ 612 w 1068"/>
                <a:gd name="T57" fmla="*/ 220 h 1296"/>
                <a:gd name="T58" fmla="*/ 668 w 1068"/>
                <a:gd name="T59" fmla="*/ 246 h 1296"/>
                <a:gd name="T60" fmla="*/ 722 w 1068"/>
                <a:gd name="T61" fmla="*/ 273 h 1296"/>
                <a:gd name="T62" fmla="*/ 776 w 1068"/>
                <a:gd name="T63" fmla="*/ 300 h 1296"/>
                <a:gd name="T64" fmla="*/ 828 w 1068"/>
                <a:gd name="T65" fmla="*/ 325 h 1296"/>
                <a:gd name="T66" fmla="*/ 876 w 1068"/>
                <a:gd name="T67" fmla="*/ 350 h 1296"/>
                <a:gd name="T68" fmla="*/ 922 w 1068"/>
                <a:gd name="T69" fmla="*/ 373 h 1296"/>
                <a:gd name="T70" fmla="*/ 962 w 1068"/>
                <a:gd name="T71" fmla="*/ 392 h 1296"/>
                <a:gd name="T72" fmla="*/ 997 w 1068"/>
                <a:gd name="T73" fmla="*/ 410 h 1296"/>
                <a:gd name="T74" fmla="*/ 1026 w 1068"/>
                <a:gd name="T75" fmla="*/ 425 h 1296"/>
                <a:gd name="T76" fmla="*/ 1049 w 1068"/>
                <a:gd name="T77" fmla="*/ 435 h 1296"/>
                <a:gd name="T78" fmla="*/ 1063 w 1068"/>
                <a:gd name="T79" fmla="*/ 443 h 1296"/>
                <a:gd name="T80" fmla="*/ 1068 w 1068"/>
                <a:gd name="T81" fmla="*/ 444 h 1296"/>
                <a:gd name="T82" fmla="*/ 835 w 1068"/>
                <a:gd name="T83" fmla="*/ 740 h 1296"/>
                <a:gd name="T84" fmla="*/ 1034 w 1068"/>
                <a:gd name="T85" fmla="*/ 1296 h 1296"/>
                <a:gd name="T86" fmla="*/ 487 w 1068"/>
                <a:gd name="T87" fmla="*/ 993 h 1296"/>
                <a:gd name="T88" fmla="*/ 48 w 1068"/>
                <a:gd name="T89" fmla="*/ 748 h 1296"/>
                <a:gd name="T90" fmla="*/ 8 w 1068"/>
                <a:gd name="T91" fmla="*/ 22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8" h="1296">
                  <a:moveTo>
                    <a:pt x="8" y="226"/>
                  </a:moveTo>
                  <a:lnTo>
                    <a:pt x="8" y="218"/>
                  </a:lnTo>
                  <a:lnTo>
                    <a:pt x="6" y="201"/>
                  </a:lnTo>
                  <a:lnTo>
                    <a:pt x="4" y="178"/>
                  </a:lnTo>
                  <a:lnTo>
                    <a:pt x="2" y="149"/>
                  </a:lnTo>
                  <a:lnTo>
                    <a:pt x="0" y="120"/>
                  </a:lnTo>
                  <a:lnTo>
                    <a:pt x="0" y="89"/>
                  </a:lnTo>
                  <a:lnTo>
                    <a:pt x="0" y="60"/>
                  </a:lnTo>
                  <a:lnTo>
                    <a:pt x="2" y="35"/>
                  </a:lnTo>
                  <a:lnTo>
                    <a:pt x="6" y="16"/>
                  </a:lnTo>
                  <a:lnTo>
                    <a:pt x="14" y="6"/>
                  </a:lnTo>
                  <a:lnTo>
                    <a:pt x="27" y="2"/>
                  </a:lnTo>
                  <a:lnTo>
                    <a:pt x="48" y="0"/>
                  </a:lnTo>
                  <a:lnTo>
                    <a:pt x="75" y="2"/>
                  </a:lnTo>
                  <a:lnTo>
                    <a:pt x="106" y="6"/>
                  </a:lnTo>
                  <a:lnTo>
                    <a:pt x="139" y="12"/>
                  </a:lnTo>
                  <a:lnTo>
                    <a:pt x="174" y="21"/>
                  </a:lnTo>
                  <a:lnTo>
                    <a:pt x="206" y="29"/>
                  </a:lnTo>
                  <a:lnTo>
                    <a:pt x="237" y="41"/>
                  </a:lnTo>
                  <a:lnTo>
                    <a:pt x="266" y="50"/>
                  </a:lnTo>
                  <a:lnTo>
                    <a:pt x="281" y="58"/>
                  </a:lnTo>
                  <a:lnTo>
                    <a:pt x="304" y="68"/>
                  </a:lnTo>
                  <a:lnTo>
                    <a:pt x="333" y="83"/>
                  </a:lnTo>
                  <a:lnTo>
                    <a:pt x="370" y="101"/>
                  </a:lnTo>
                  <a:lnTo>
                    <a:pt x="412" y="120"/>
                  </a:lnTo>
                  <a:lnTo>
                    <a:pt x="458" y="143"/>
                  </a:lnTo>
                  <a:lnTo>
                    <a:pt x="506" y="168"/>
                  </a:lnTo>
                  <a:lnTo>
                    <a:pt x="558" y="193"/>
                  </a:lnTo>
                  <a:lnTo>
                    <a:pt x="612" y="220"/>
                  </a:lnTo>
                  <a:lnTo>
                    <a:pt x="668" y="246"/>
                  </a:lnTo>
                  <a:lnTo>
                    <a:pt x="722" y="273"/>
                  </a:lnTo>
                  <a:lnTo>
                    <a:pt x="776" y="300"/>
                  </a:lnTo>
                  <a:lnTo>
                    <a:pt x="828" y="325"/>
                  </a:lnTo>
                  <a:lnTo>
                    <a:pt x="876" y="350"/>
                  </a:lnTo>
                  <a:lnTo>
                    <a:pt x="922" y="373"/>
                  </a:lnTo>
                  <a:lnTo>
                    <a:pt x="962" y="392"/>
                  </a:lnTo>
                  <a:lnTo>
                    <a:pt x="997" y="410"/>
                  </a:lnTo>
                  <a:lnTo>
                    <a:pt x="1026" y="425"/>
                  </a:lnTo>
                  <a:lnTo>
                    <a:pt x="1049" y="435"/>
                  </a:lnTo>
                  <a:lnTo>
                    <a:pt x="1063" y="443"/>
                  </a:lnTo>
                  <a:lnTo>
                    <a:pt x="1068" y="444"/>
                  </a:lnTo>
                  <a:lnTo>
                    <a:pt x="835" y="740"/>
                  </a:lnTo>
                  <a:lnTo>
                    <a:pt x="1034" y="1296"/>
                  </a:lnTo>
                  <a:lnTo>
                    <a:pt x="487" y="993"/>
                  </a:lnTo>
                  <a:lnTo>
                    <a:pt x="48" y="748"/>
                  </a:lnTo>
                  <a:lnTo>
                    <a:pt x="8" y="226"/>
                  </a:lnTo>
                  <a:close/>
                </a:path>
              </a:pathLst>
            </a:custGeom>
            <a:solidFill>
              <a:srgbClr val="FB90B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Bonifiesta.com"/>
            <p:cNvSpPr>
              <a:spLocks/>
            </p:cNvSpPr>
            <p:nvPr/>
          </p:nvSpPr>
          <p:spPr bwMode="auto">
            <a:xfrm>
              <a:off x="-4272585" y="2061781"/>
              <a:ext cx="381695" cy="371496"/>
            </a:xfrm>
            <a:custGeom>
              <a:avLst/>
              <a:gdLst>
                <a:gd name="T0" fmla="*/ 50 w 546"/>
                <a:gd name="T1" fmla="*/ 501 h 505"/>
                <a:gd name="T2" fmla="*/ 48 w 546"/>
                <a:gd name="T3" fmla="*/ 497 h 505"/>
                <a:gd name="T4" fmla="*/ 42 w 546"/>
                <a:gd name="T5" fmla="*/ 485 h 505"/>
                <a:gd name="T6" fmla="*/ 35 w 546"/>
                <a:gd name="T7" fmla="*/ 470 h 505"/>
                <a:gd name="T8" fmla="*/ 27 w 546"/>
                <a:gd name="T9" fmla="*/ 450 h 505"/>
                <a:gd name="T10" fmla="*/ 17 w 546"/>
                <a:gd name="T11" fmla="*/ 427 h 505"/>
                <a:gd name="T12" fmla="*/ 10 w 546"/>
                <a:gd name="T13" fmla="*/ 404 h 505"/>
                <a:gd name="T14" fmla="*/ 4 w 546"/>
                <a:gd name="T15" fmla="*/ 383 h 505"/>
                <a:gd name="T16" fmla="*/ 2 w 546"/>
                <a:gd name="T17" fmla="*/ 362 h 505"/>
                <a:gd name="T18" fmla="*/ 0 w 546"/>
                <a:gd name="T19" fmla="*/ 340 h 505"/>
                <a:gd name="T20" fmla="*/ 0 w 546"/>
                <a:gd name="T21" fmla="*/ 319 h 505"/>
                <a:gd name="T22" fmla="*/ 2 w 546"/>
                <a:gd name="T23" fmla="*/ 300 h 505"/>
                <a:gd name="T24" fmla="*/ 10 w 546"/>
                <a:gd name="T25" fmla="*/ 280 h 505"/>
                <a:gd name="T26" fmla="*/ 21 w 546"/>
                <a:gd name="T27" fmla="*/ 261 h 505"/>
                <a:gd name="T28" fmla="*/ 40 w 546"/>
                <a:gd name="T29" fmla="*/ 244 h 505"/>
                <a:gd name="T30" fmla="*/ 69 w 546"/>
                <a:gd name="T31" fmla="*/ 230 h 505"/>
                <a:gd name="T32" fmla="*/ 96 w 546"/>
                <a:gd name="T33" fmla="*/ 219 h 505"/>
                <a:gd name="T34" fmla="*/ 133 w 546"/>
                <a:gd name="T35" fmla="*/ 205 h 505"/>
                <a:gd name="T36" fmla="*/ 177 w 546"/>
                <a:gd name="T37" fmla="*/ 190 h 505"/>
                <a:gd name="T38" fmla="*/ 223 w 546"/>
                <a:gd name="T39" fmla="*/ 174 h 505"/>
                <a:gd name="T40" fmla="*/ 273 w 546"/>
                <a:gd name="T41" fmla="*/ 159 h 505"/>
                <a:gd name="T42" fmla="*/ 321 w 546"/>
                <a:gd name="T43" fmla="*/ 141 h 505"/>
                <a:gd name="T44" fmla="*/ 366 w 546"/>
                <a:gd name="T45" fmla="*/ 124 h 505"/>
                <a:gd name="T46" fmla="*/ 406 w 546"/>
                <a:gd name="T47" fmla="*/ 109 h 505"/>
                <a:gd name="T48" fmla="*/ 439 w 546"/>
                <a:gd name="T49" fmla="*/ 95 h 505"/>
                <a:gd name="T50" fmla="*/ 462 w 546"/>
                <a:gd name="T51" fmla="*/ 83 h 505"/>
                <a:gd name="T52" fmla="*/ 487 w 546"/>
                <a:gd name="T53" fmla="*/ 64 h 505"/>
                <a:gd name="T54" fmla="*/ 508 w 546"/>
                <a:gd name="T55" fmla="*/ 45 h 505"/>
                <a:gd name="T56" fmla="*/ 525 w 546"/>
                <a:gd name="T57" fmla="*/ 27 h 505"/>
                <a:gd name="T58" fmla="*/ 537 w 546"/>
                <a:gd name="T59" fmla="*/ 14 h 505"/>
                <a:gd name="T60" fmla="*/ 545 w 546"/>
                <a:gd name="T61" fmla="*/ 4 h 505"/>
                <a:gd name="T62" fmla="*/ 546 w 546"/>
                <a:gd name="T63" fmla="*/ 0 h 505"/>
                <a:gd name="T64" fmla="*/ 543 w 546"/>
                <a:gd name="T65" fmla="*/ 277 h 505"/>
                <a:gd name="T66" fmla="*/ 539 w 546"/>
                <a:gd name="T67" fmla="*/ 279 h 505"/>
                <a:gd name="T68" fmla="*/ 525 w 546"/>
                <a:gd name="T69" fmla="*/ 286 h 505"/>
                <a:gd name="T70" fmla="*/ 506 w 546"/>
                <a:gd name="T71" fmla="*/ 300 h 505"/>
                <a:gd name="T72" fmla="*/ 479 w 546"/>
                <a:gd name="T73" fmla="*/ 315 h 505"/>
                <a:gd name="T74" fmla="*/ 448 w 546"/>
                <a:gd name="T75" fmla="*/ 333 h 505"/>
                <a:gd name="T76" fmla="*/ 414 w 546"/>
                <a:gd name="T77" fmla="*/ 354 h 505"/>
                <a:gd name="T78" fmla="*/ 377 w 546"/>
                <a:gd name="T79" fmla="*/ 375 h 505"/>
                <a:gd name="T80" fmla="*/ 339 w 546"/>
                <a:gd name="T81" fmla="*/ 396 h 505"/>
                <a:gd name="T82" fmla="*/ 300 w 546"/>
                <a:gd name="T83" fmla="*/ 418 h 505"/>
                <a:gd name="T84" fmla="*/ 262 w 546"/>
                <a:gd name="T85" fmla="*/ 439 h 505"/>
                <a:gd name="T86" fmla="*/ 225 w 546"/>
                <a:gd name="T87" fmla="*/ 456 h 505"/>
                <a:gd name="T88" fmla="*/ 192 w 546"/>
                <a:gd name="T89" fmla="*/ 472 h 505"/>
                <a:gd name="T90" fmla="*/ 164 w 546"/>
                <a:gd name="T91" fmla="*/ 483 h 505"/>
                <a:gd name="T92" fmla="*/ 140 w 546"/>
                <a:gd name="T93" fmla="*/ 491 h 505"/>
                <a:gd name="T94" fmla="*/ 112 w 546"/>
                <a:gd name="T95" fmla="*/ 499 h 505"/>
                <a:gd name="T96" fmla="*/ 89 w 546"/>
                <a:gd name="T97" fmla="*/ 503 h 505"/>
                <a:gd name="T98" fmla="*/ 71 w 546"/>
                <a:gd name="T99" fmla="*/ 505 h 505"/>
                <a:gd name="T100" fmla="*/ 62 w 546"/>
                <a:gd name="T101" fmla="*/ 505 h 505"/>
                <a:gd name="T102" fmla="*/ 54 w 546"/>
                <a:gd name="T103" fmla="*/ 505 h 505"/>
                <a:gd name="T104" fmla="*/ 52 w 546"/>
                <a:gd name="T105" fmla="*/ 503 h 505"/>
                <a:gd name="T106" fmla="*/ 50 w 546"/>
                <a:gd name="T107" fmla="*/ 501 h 505"/>
                <a:gd name="T108" fmla="*/ 50 w 546"/>
                <a:gd name="T109" fmla="*/ 50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6" h="505">
                  <a:moveTo>
                    <a:pt x="50" y="501"/>
                  </a:moveTo>
                  <a:lnTo>
                    <a:pt x="48" y="497"/>
                  </a:lnTo>
                  <a:lnTo>
                    <a:pt x="42" y="485"/>
                  </a:lnTo>
                  <a:lnTo>
                    <a:pt x="35" y="470"/>
                  </a:lnTo>
                  <a:lnTo>
                    <a:pt x="27" y="450"/>
                  </a:lnTo>
                  <a:lnTo>
                    <a:pt x="17" y="427"/>
                  </a:lnTo>
                  <a:lnTo>
                    <a:pt x="10" y="404"/>
                  </a:lnTo>
                  <a:lnTo>
                    <a:pt x="4" y="383"/>
                  </a:lnTo>
                  <a:lnTo>
                    <a:pt x="2" y="362"/>
                  </a:lnTo>
                  <a:lnTo>
                    <a:pt x="0" y="340"/>
                  </a:lnTo>
                  <a:lnTo>
                    <a:pt x="0" y="319"/>
                  </a:lnTo>
                  <a:lnTo>
                    <a:pt x="2" y="300"/>
                  </a:lnTo>
                  <a:lnTo>
                    <a:pt x="10" y="280"/>
                  </a:lnTo>
                  <a:lnTo>
                    <a:pt x="21" y="261"/>
                  </a:lnTo>
                  <a:lnTo>
                    <a:pt x="40" y="244"/>
                  </a:lnTo>
                  <a:lnTo>
                    <a:pt x="69" y="230"/>
                  </a:lnTo>
                  <a:lnTo>
                    <a:pt x="96" y="219"/>
                  </a:lnTo>
                  <a:lnTo>
                    <a:pt x="133" y="205"/>
                  </a:lnTo>
                  <a:lnTo>
                    <a:pt x="177" y="190"/>
                  </a:lnTo>
                  <a:lnTo>
                    <a:pt x="223" y="174"/>
                  </a:lnTo>
                  <a:lnTo>
                    <a:pt x="273" y="159"/>
                  </a:lnTo>
                  <a:lnTo>
                    <a:pt x="321" y="141"/>
                  </a:lnTo>
                  <a:lnTo>
                    <a:pt x="366" y="124"/>
                  </a:lnTo>
                  <a:lnTo>
                    <a:pt x="406" y="109"/>
                  </a:lnTo>
                  <a:lnTo>
                    <a:pt x="439" y="95"/>
                  </a:lnTo>
                  <a:lnTo>
                    <a:pt x="462" y="83"/>
                  </a:lnTo>
                  <a:lnTo>
                    <a:pt x="487" y="64"/>
                  </a:lnTo>
                  <a:lnTo>
                    <a:pt x="508" y="45"/>
                  </a:lnTo>
                  <a:lnTo>
                    <a:pt x="525" y="27"/>
                  </a:lnTo>
                  <a:lnTo>
                    <a:pt x="537" y="14"/>
                  </a:lnTo>
                  <a:lnTo>
                    <a:pt x="545" y="4"/>
                  </a:lnTo>
                  <a:lnTo>
                    <a:pt x="546" y="0"/>
                  </a:lnTo>
                  <a:lnTo>
                    <a:pt x="543" y="277"/>
                  </a:lnTo>
                  <a:lnTo>
                    <a:pt x="539" y="279"/>
                  </a:lnTo>
                  <a:lnTo>
                    <a:pt x="525" y="286"/>
                  </a:lnTo>
                  <a:lnTo>
                    <a:pt x="506" y="300"/>
                  </a:lnTo>
                  <a:lnTo>
                    <a:pt x="479" y="315"/>
                  </a:lnTo>
                  <a:lnTo>
                    <a:pt x="448" y="333"/>
                  </a:lnTo>
                  <a:lnTo>
                    <a:pt x="414" y="354"/>
                  </a:lnTo>
                  <a:lnTo>
                    <a:pt x="377" y="375"/>
                  </a:lnTo>
                  <a:lnTo>
                    <a:pt x="339" y="396"/>
                  </a:lnTo>
                  <a:lnTo>
                    <a:pt x="300" y="418"/>
                  </a:lnTo>
                  <a:lnTo>
                    <a:pt x="262" y="439"/>
                  </a:lnTo>
                  <a:lnTo>
                    <a:pt x="225" y="456"/>
                  </a:lnTo>
                  <a:lnTo>
                    <a:pt x="192" y="472"/>
                  </a:lnTo>
                  <a:lnTo>
                    <a:pt x="164" y="483"/>
                  </a:lnTo>
                  <a:lnTo>
                    <a:pt x="140" y="491"/>
                  </a:lnTo>
                  <a:lnTo>
                    <a:pt x="112" y="499"/>
                  </a:lnTo>
                  <a:lnTo>
                    <a:pt x="89" y="503"/>
                  </a:lnTo>
                  <a:lnTo>
                    <a:pt x="71" y="505"/>
                  </a:lnTo>
                  <a:lnTo>
                    <a:pt x="62" y="505"/>
                  </a:lnTo>
                  <a:lnTo>
                    <a:pt x="54" y="505"/>
                  </a:lnTo>
                  <a:lnTo>
                    <a:pt x="52" y="503"/>
                  </a:lnTo>
                  <a:lnTo>
                    <a:pt x="50" y="501"/>
                  </a:lnTo>
                  <a:lnTo>
                    <a:pt x="50" y="501"/>
                  </a:lnTo>
                  <a:close/>
                </a:path>
              </a:pathLst>
            </a:custGeom>
            <a:solidFill>
              <a:srgbClr val="F969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Bonifiesta.com"/>
            <p:cNvSpPr>
              <a:spLocks/>
            </p:cNvSpPr>
            <p:nvPr/>
          </p:nvSpPr>
          <p:spPr bwMode="auto">
            <a:xfrm>
              <a:off x="-940800" y="2035246"/>
              <a:ext cx="408259" cy="365599"/>
            </a:xfrm>
            <a:custGeom>
              <a:avLst/>
              <a:gdLst>
                <a:gd name="T0" fmla="*/ 23 w 583"/>
                <a:gd name="T1" fmla="*/ 5 h 494"/>
                <a:gd name="T2" fmla="*/ 41 w 583"/>
                <a:gd name="T3" fmla="*/ 15 h 494"/>
                <a:gd name="T4" fmla="*/ 66 w 583"/>
                <a:gd name="T5" fmla="*/ 29 h 494"/>
                <a:gd name="T6" fmla="*/ 97 w 583"/>
                <a:gd name="T7" fmla="*/ 46 h 494"/>
                <a:gd name="T8" fmla="*/ 133 w 583"/>
                <a:gd name="T9" fmla="*/ 65 h 494"/>
                <a:gd name="T10" fmla="*/ 175 w 583"/>
                <a:gd name="T11" fmla="*/ 88 h 494"/>
                <a:gd name="T12" fmla="*/ 218 w 583"/>
                <a:gd name="T13" fmla="*/ 112 h 494"/>
                <a:gd name="T14" fmla="*/ 264 w 583"/>
                <a:gd name="T15" fmla="*/ 139 h 494"/>
                <a:gd name="T16" fmla="*/ 310 w 583"/>
                <a:gd name="T17" fmla="*/ 166 h 494"/>
                <a:gd name="T18" fmla="*/ 356 w 583"/>
                <a:gd name="T19" fmla="*/ 193 h 494"/>
                <a:gd name="T20" fmla="*/ 403 w 583"/>
                <a:gd name="T21" fmla="*/ 220 h 494"/>
                <a:gd name="T22" fmla="*/ 445 w 583"/>
                <a:gd name="T23" fmla="*/ 247 h 494"/>
                <a:gd name="T24" fmla="*/ 483 w 583"/>
                <a:gd name="T25" fmla="*/ 274 h 494"/>
                <a:gd name="T26" fmla="*/ 518 w 583"/>
                <a:gd name="T27" fmla="*/ 299 h 494"/>
                <a:gd name="T28" fmla="*/ 545 w 583"/>
                <a:gd name="T29" fmla="*/ 322 h 494"/>
                <a:gd name="T30" fmla="*/ 566 w 583"/>
                <a:gd name="T31" fmla="*/ 343 h 494"/>
                <a:gd name="T32" fmla="*/ 580 w 583"/>
                <a:gd name="T33" fmla="*/ 363 h 494"/>
                <a:gd name="T34" fmla="*/ 583 w 583"/>
                <a:gd name="T35" fmla="*/ 378 h 494"/>
                <a:gd name="T36" fmla="*/ 576 w 583"/>
                <a:gd name="T37" fmla="*/ 399 h 494"/>
                <a:gd name="T38" fmla="*/ 558 w 583"/>
                <a:gd name="T39" fmla="*/ 421 h 494"/>
                <a:gd name="T40" fmla="*/ 535 w 583"/>
                <a:gd name="T41" fmla="*/ 438 h 494"/>
                <a:gd name="T42" fmla="*/ 506 w 583"/>
                <a:gd name="T43" fmla="*/ 454 h 494"/>
                <a:gd name="T44" fmla="*/ 476 w 583"/>
                <a:gd name="T45" fmla="*/ 469 h 494"/>
                <a:gd name="T46" fmla="*/ 443 w 583"/>
                <a:gd name="T47" fmla="*/ 481 h 494"/>
                <a:gd name="T48" fmla="*/ 412 w 583"/>
                <a:gd name="T49" fmla="*/ 488 h 494"/>
                <a:gd name="T50" fmla="*/ 383 w 583"/>
                <a:gd name="T51" fmla="*/ 494 h 494"/>
                <a:gd name="T52" fmla="*/ 364 w 583"/>
                <a:gd name="T53" fmla="*/ 494 h 494"/>
                <a:gd name="T54" fmla="*/ 339 w 583"/>
                <a:gd name="T55" fmla="*/ 490 h 494"/>
                <a:gd name="T56" fmla="*/ 308 w 583"/>
                <a:gd name="T57" fmla="*/ 483 h 494"/>
                <a:gd name="T58" fmla="*/ 274 w 583"/>
                <a:gd name="T59" fmla="*/ 473 h 494"/>
                <a:gd name="T60" fmla="*/ 235 w 583"/>
                <a:gd name="T61" fmla="*/ 461 h 494"/>
                <a:gd name="T62" fmla="*/ 197 w 583"/>
                <a:gd name="T63" fmla="*/ 446 h 494"/>
                <a:gd name="T64" fmla="*/ 160 w 583"/>
                <a:gd name="T65" fmla="*/ 432 h 494"/>
                <a:gd name="T66" fmla="*/ 124 w 583"/>
                <a:gd name="T67" fmla="*/ 419 h 494"/>
                <a:gd name="T68" fmla="*/ 93 w 583"/>
                <a:gd name="T69" fmla="*/ 405 h 494"/>
                <a:gd name="T70" fmla="*/ 64 w 583"/>
                <a:gd name="T71" fmla="*/ 394 h 494"/>
                <a:gd name="T72" fmla="*/ 43 w 583"/>
                <a:gd name="T73" fmla="*/ 384 h 494"/>
                <a:gd name="T74" fmla="*/ 29 w 583"/>
                <a:gd name="T75" fmla="*/ 378 h 494"/>
                <a:gd name="T76" fmla="*/ 23 w 583"/>
                <a:gd name="T77" fmla="*/ 376 h 494"/>
                <a:gd name="T78" fmla="*/ 23 w 583"/>
                <a:gd name="T79" fmla="*/ 371 h 494"/>
                <a:gd name="T80" fmla="*/ 22 w 583"/>
                <a:gd name="T81" fmla="*/ 351 h 494"/>
                <a:gd name="T82" fmla="*/ 20 w 583"/>
                <a:gd name="T83" fmla="*/ 324 h 494"/>
                <a:gd name="T84" fmla="*/ 18 w 583"/>
                <a:gd name="T85" fmla="*/ 289 h 494"/>
                <a:gd name="T86" fmla="*/ 14 w 583"/>
                <a:gd name="T87" fmla="*/ 249 h 494"/>
                <a:gd name="T88" fmla="*/ 12 w 583"/>
                <a:gd name="T89" fmla="*/ 206 h 494"/>
                <a:gd name="T90" fmla="*/ 8 w 583"/>
                <a:gd name="T91" fmla="*/ 164 h 494"/>
                <a:gd name="T92" fmla="*/ 6 w 583"/>
                <a:gd name="T93" fmla="*/ 121 h 494"/>
                <a:gd name="T94" fmla="*/ 4 w 583"/>
                <a:gd name="T95" fmla="*/ 85 h 494"/>
                <a:gd name="T96" fmla="*/ 2 w 583"/>
                <a:gd name="T97" fmla="*/ 54 h 494"/>
                <a:gd name="T98" fmla="*/ 0 w 583"/>
                <a:gd name="T99" fmla="*/ 32 h 494"/>
                <a:gd name="T100" fmla="*/ 0 w 583"/>
                <a:gd name="T101" fmla="*/ 21 h 494"/>
                <a:gd name="T102" fmla="*/ 0 w 583"/>
                <a:gd name="T103" fmla="*/ 11 h 494"/>
                <a:gd name="T104" fmla="*/ 0 w 583"/>
                <a:gd name="T105" fmla="*/ 5 h 494"/>
                <a:gd name="T106" fmla="*/ 2 w 583"/>
                <a:gd name="T107" fmla="*/ 2 h 494"/>
                <a:gd name="T108" fmla="*/ 2 w 583"/>
                <a:gd name="T109" fmla="*/ 2 h 494"/>
                <a:gd name="T110" fmla="*/ 4 w 583"/>
                <a:gd name="T111" fmla="*/ 0 h 494"/>
                <a:gd name="T112" fmla="*/ 6 w 583"/>
                <a:gd name="T113" fmla="*/ 0 h 494"/>
                <a:gd name="T114" fmla="*/ 10 w 583"/>
                <a:gd name="T115" fmla="*/ 0 h 494"/>
                <a:gd name="T116" fmla="*/ 14 w 583"/>
                <a:gd name="T117" fmla="*/ 2 h 494"/>
                <a:gd name="T118" fmla="*/ 18 w 583"/>
                <a:gd name="T119" fmla="*/ 3 h 494"/>
                <a:gd name="T120" fmla="*/ 22 w 583"/>
                <a:gd name="T121" fmla="*/ 3 h 494"/>
                <a:gd name="T122" fmla="*/ 23 w 583"/>
                <a:gd name="T123" fmla="*/ 5 h 494"/>
                <a:gd name="T124" fmla="*/ 23 w 583"/>
                <a:gd name="T125" fmla="*/ 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3" h="494">
                  <a:moveTo>
                    <a:pt x="23" y="5"/>
                  </a:moveTo>
                  <a:lnTo>
                    <a:pt x="41" y="15"/>
                  </a:lnTo>
                  <a:lnTo>
                    <a:pt x="66" y="29"/>
                  </a:lnTo>
                  <a:lnTo>
                    <a:pt x="97" y="46"/>
                  </a:lnTo>
                  <a:lnTo>
                    <a:pt x="133" y="65"/>
                  </a:lnTo>
                  <a:lnTo>
                    <a:pt x="175" y="88"/>
                  </a:lnTo>
                  <a:lnTo>
                    <a:pt x="218" y="112"/>
                  </a:lnTo>
                  <a:lnTo>
                    <a:pt x="264" y="139"/>
                  </a:lnTo>
                  <a:lnTo>
                    <a:pt x="310" y="166"/>
                  </a:lnTo>
                  <a:lnTo>
                    <a:pt x="356" y="193"/>
                  </a:lnTo>
                  <a:lnTo>
                    <a:pt x="403" y="220"/>
                  </a:lnTo>
                  <a:lnTo>
                    <a:pt x="445" y="247"/>
                  </a:lnTo>
                  <a:lnTo>
                    <a:pt x="483" y="274"/>
                  </a:lnTo>
                  <a:lnTo>
                    <a:pt x="518" y="299"/>
                  </a:lnTo>
                  <a:lnTo>
                    <a:pt x="545" y="322"/>
                  </a:lnTo>
                  <a:lnTo>
                    <a:pt x="566" y="343"/>
                  </a:lnTo>
                  <a:lnTo>
                    <a:pt x="580" y="363"/>
                  </a:lnTo>
                  <a:lnTo>
                    <a:pt x="583" y="378"/>
                  </a:lnTo>
                  <a:lnTo>
                    <a:pt x="576" y="399"/>
                  </a:lnTo>
                  <a:lnTo>
                    <a:pt x="558" y="421"/>
                  </a:lnTo>
                  <a:lnTo>
                    <a:pt x="535" y="438"/>
                  </a:lnTo>
                  <a:lnTo>
                    <a:pt x="506" y="454"/>
                  </a:lnTo>
                  <a:lnTo>
                    <a:pt x="476" y="469"/>
                  </a:lnTo>
                  <a:lnTo>
                    <a:pt x="443" y="481"/>
                  </a:lnTo>
                  <a:lnTo>
                    <a:pt x="412" y="488"/>
                  </a:lnTo>
                  <a:lnTo>
                    <a:pt x="383" y="494"/>
                  </a:lnTo>
                  <a:lnTo>
                    <a:pt x="364" y="494"/>
                  </a:lnTo>
                  <a:lnTo>
                    <a:pt x="339" y="490"/>
                  </a:lnTo>
                  <a:lnTo>
                    <a:pt x="308" y="483"/>
                  </a:lnTo>
                  <a:lnTo>
                    <a:pt x="274" y="473"/>
                  </a:lnTo>
                  <a:lnTo>
                    <a:pt x="235" y="461"/>
                  </a:lnTo>
                  <a:lnTo>
                    <a:pt x="197" y="446"/>
                  </a:lnTo>
                  <a:lnTo>
                    <a:pt x="160" y="432"/>
                  </a:lnTo>
                  <a:lnTo>
                    <a:pt x="124" y="419"/>
                  </a:lnTo>
                  <a:lnTo>
                    <a:pt x="93" y="405"/>
                  </a:lnTo>
                  <a:lnTo>
                    <a:pt x="64" y="394"/>
                  </a:lnTo>
                  <a:lnTo>
                    <a:pt x="43" y="384"/>
                  </a:lnTo>
                  <a:lnTo>
                    <a:pt x="29" y="378"/>
                  </a:lnTo>
                  <a:lnTo>
                    <a:pt x="23" y="376"/>
                  </a:lnTo>
                  <a:lnTo>
                    <a:pt x="23" y="371"/>
                  </a:lnTo>
                  <a:lnTo>
                    <a:pt x="22" y="351"/>
                  </a:lnTo>
                  <a:lnTo>
                    <a:pt x="20" y="324"/>
                  </a:lnTo>
                  <a:lnTo>
                    <a:pt x="18" y="289"/>
                  </a:lnTo>
                  <a:lnTo>
                    <a:pt x="14" y="249"/>
                  </a:lnTo>
                  <a:lnTo>
                    <a:pt x="12" y="206"/>
                  </a:lnTo>
                  <a:lnTo>
                    <a:pt x="8" y="164"/>
                  </a:lnTo>
                  <a:lnTo>
                    <a:pt x="6" y="121"/>
                  </a:lnTo>
                  <a:lnTo>
                    <a:pt x="4" y="85"/>
                  </a:lnTo>
                  <a:lnTo>
                    <a:pt x="2" y="5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F969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Bonifiesta.com"/>
            <p:cNvSpPr>
              <a:spLocks/>
            </p:cNvSpPr>
            <p:nvPr/>
          </p:nvSpPr>
          <p:spPr bwMode="auto">
            <a:xfrm>
              <a:off x="-4272585" y="1924682"/>
              <a:ext cx="3728858" cy="1080582"/>
            </a:xfrm>
            <a:custGeom>
              <a:avLst/>
              <a:gdLst>
                <a:gd name="T0" fmla="*/ 56 w 5334"/>
                <a:gd name="T1" fmla="*/ 558 h 1466"/>
                <a:gd name="T2" fmla="*/ 144 w 5334"/>
                <a:gd name="T3" fmla="*/ 558 h 1466"/>
                <a:gd name="T4" fmla="*/ 381 w 5334"/>
                <a:gd name="T5" fmla="*/ 471 h 1466"/>
                <a:gd name="T6" fmla="*/ 912 w 5334"/>
                <a:gd name="T7" fmla="*/ 284 h 1466"/>
                <a:gd name="T8" fmla="*/ 1482 w 5334"/>
                <a:gd name="T9" fmla="*/ 139 h 1466"/>
                <a:gd name="T10" fmla="*/ 2072 w 5334"/>
                <a:gd name="T11" fmla="*/ 42 h 1466"/>
                <a:gd name="T12" fmla="*/ 2663 w 5334"/>
                <a:gd name="T13" fmla="*/ 0 h 1466"/>
                <a:gd name="T14" fmla="*/ 3235 w 5334"/>
                <a:gd name="T15" fmla="*/ 21 h 1466"/>
                <a:gd name="T16" fmla="*/ 3704 w 5334"/>
                <a:gd name="T17" fmla="*/ 98 h 1466"/>
                <a:gd name="T18" fmla="*/ 4020 w 5334"/>
                <a:gd name="T19" fmla="*/ 174 h 1466"/>
                <a:gd name="T20" fmla="*/ 4308 w 5334"/>
                <a:gd name="T21" fmla="*/ 253 h 1466"/>
                <a:gd name="T22" fmla="*/ 4557 w 5334"/>
                <a:gd name="T23" fmla="*/ 330 h 1466"/>
                <a:gd name="T24" fmla="*/ 4753 w 5334"/>
                <a:gd name="T25" fmla="*/ 394 h 1466"/>
                <a:gd name="T26" fmla="*/ 4880 w 5334"/>
                <a:gd name="T27" fmla="*/ 440 h 1466"/>
                <a:gd name="T28" fmla="*/ 4924 w 5334"/>
                <a:gd name="T29" fmla="*/ 458 h 1466"/>
                <a:gd name="T30" fmla="*/ 4970 w 5334"/>
                <a:gd name="T31" fmla="*/ 467 h 1466"/>
                <a:gd name="T32" fmla="*/ 5078 w 5334"/>
                <a:gd name="T33" fmla="*/ 493 h 1466"/>
                <a:gd name="T34" fmla="*/ 5203 w 5334"/>
                <a:gd name="T35" fmla="*/ 525 h 1466"/>
                <a:gd name="T36" fmla="*/ 5301 w 5334"/>
                <a:gd name="T37" fmla="*/ 558 h 1466"/>
                <a:gd name="T38" fmla="*/ 5332 w 5334"/>
                <a:gd name="T39" fmla="*/ 591 h 1466"/>
                <a:gd name="T40" fmla="*/ 5334 w 5334"/>
                <a:gd name="T41" fmla="*/ 690 h 1466"/>
                <a:gd name="T42" fmla="*/ 5332 w 5334"/>
                <a:gd name="T43" fmla="*/ 852 h 1466"/>
                <a:gd name="T44" fmla="*/ 5324 w 5334"/>
                <a:gd name="T45" fmla="*/ 1043 h 1466"/>
                <a:gd name="T46" fmla="*/ 5317 w 5334"/>
                <a:gd name="T47" fmla="*/ 1225 h 1466"/>
                <a:gd name="T48" fmla="*/ 5311 w 5334"/>
                <a:gd name="T49" fmla="*/ 1360 h 1466"/>
                <a:gd name="T50" fmla="*/ 5309 w 5334"/>
                <a:gd name="T51" fmla="*/ 1414 h 1466"/>
                <a:gd name="T52" fmla="*/ 5297 w 5334"/>
                <a:gd name="T53" fmla="*/ 1439 h 1466"/>
                <a:gd name="T54" fmla="*/ 5261 w 5334"/>
                <a:gd name="T55" fmla="*/ 1466 h 1466"/>
                <a:gd name="T56" fmla="*/ 5201 w 5334"/>
                <a:gd name="T57" fmla="*/ 1451 h 1466"/>
                <a:gd name="T58" fmla="*/ 5082 w 5334"/>
                <a:gd name="T59" fmla="*/ 1412 h 1466"/>
                <a:gd name="T60" fmla="*/ 4938 w 5334"/>
                <a:gd name="T61" fmla="*/ 1360 h 1466"/>
                <a:gd name="T62" fmla="*/ 4801 w 5334"/>
                <a:gd name="T63" fmla="*/ 1312 h 1466"/>
                <a:gd name="T64" fmla="*/ 4709 w 5334"/>
                <a:gd name="T65" fmla="*/ 1277 h 1466"/>
                <a:gd name="T66" fmla="*/ 4485 w 5334"/>
                <a:gd name="T67" fmla="*/ 1196 h 1466"/>
                <a:gd name="T68" fmla="*/ 3895 w 5334"/>
                <a:gd name="T69" fmla="*/ 1028 h 1466"/>
                <a:gd name="T70" fmla="*/ 3315 w 5334"/>
                <a:gd name="T71" fmla="*/ 941 h 1466"/>
                <a:gd name="T72" fmla="*/ 2732 w 5334"/>
                <a:gd name="T73" fmla="*/ 918 h 1466"/>
                <a:gd name="T74" fmla="*/ 2128 w 5334"/>
                <a:gd name="T75" fmla="*/ 946 h 1466"/>
                <a:gd name="T76" fmla="*/ 1638 w 5334"/>
                <a:gd name="T77" fmla="*/ 997 h 1466"/>
                <a:gd name="T78" fmla="*/ 1414 w 5334"/>
                <a:gd name="T79" fmla="*/ 1037 h 1466"/>
                <a:gd name="T80" fmla="*/ 1187 w 5334"/>
                <a:gd name="T81" fmla="*/ 1095 h 1466"/>
                <a:gd name="T82" fmla="*/ 970 w 5334"/>
                <a:gd name="T83" fmla="*/ 1159 h 1466"/>
                <a:gd name="T84" fmla="*/ 785 w 5334"/>
                <a:gd name="T85" fmla="*/ 1219 h 1466"/>
                <a:gd name="T86" fmla="*/ 648 w 5334"/>
                <a:gd name="T87" fmla="*/ 1265 h 1466"/>
                <a:gd name="T88" fmla="*/ 579 w 5334"/>
                <a:gd name="T89" fmla="*/ 1290 h 1466"/>
                <a:gd name="T90" fmla="*/ 556 w 5334"/>
                <a:gd name="T91" fmla="*/ 1298 h 1466"/>
                <a:gd name="T92" fmla="*/ 470 w 5334"/>
                <a:gd name="T93" fmla="*/ 1331 h 1466"/>
                <a:gd name="T94" fmla="*/ 350 w 5334"/>
                <a:gd name="T95" fmla="*/ 1373 h 1466"/>
                <a:gd name="T96" fmla="*/ 231 w 5334"/>
                <a:gd name="T97" fmla="*/ 1416 h 1466"/>
                <a:gd name="T98" fmla="*/ 148 w 5334"/>
                <a:gd name="T99" fmla="*/ 1445 h 1466"/>
                <a:gd name="T100" fmla="*/ 81 w 5334"/>
                <a:gd name="T101" fmla="*/ 1462 h 1466"/>
                <a:gd name="T102" fmla="*/ 27 w 5334"/>
                <a:gd name="T103" fmla="*/ 1445 h 1466"/>
                <a:gd name="T104" fmla="*/ 13 w 5334"/>
                <a:gd name="T105" fmla="*/ 1366 h 1466"/>
                <a:gd name="T106" fmla="*/ 12 w 5334"/>
                <a:gd name="T107" fmla="*/ 1269 h 1466"/>
                <a:gd name="T108" fmla="*/ 13 w 5334"/>
                <a:gd name="T109" fmla="*/ 122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34" h="1466">
                  <a:moveTo>
                    <a:pt x="31" y="552"/>
                  </a:moveTo>
                  <a:lnTo>
                    <a:pt x="38" y="554"/>
                  </a:lnTo>
                  <a:lnTo>
                    <a:pt x="56" y="558"/>
                  </a:lnTo>
                  <a:lnTo>
                    <a:pt x="81" y="560"/>
                  </a:lnTo>
                  <a:lnTo>
                    <a:pt x="112" y="562"/>
                  </a:lnTo>
                  <a:lnTo>
                    <a:pt x="144" y="558"/>
                  </a:lnTo>
                  <a:lnTo>
                    <a:pt x="179" y="552"/>
                  </a:lnTo>
                  <a:lnTo>
                    <a:pt x="216" y="541"/>
                  </a:lnTo>
                  <a:lnTo>
                    <a:pt x="381" y="471"/>
                  </a:lnTo>
                  <a:lnTo>
                    <a:pt x="552" y="404"/>
                  </a:lnTo>
                  <a:lnTo>
                    <a:pt x="729" y="342"/>
                  </a:lnTo>
                  <a:lnTo>
                    <a:pt x="912" y="284"/>
                  </a:lnTo>
                  <a:lnTo>
                    <a:pt x="1099" y="232"/>
                  </a:lnTo>
                  <a:lnTo>
                    <a:pt x="1289" y="182"/>
                  </a:lnTo>
                  <a:lnTo>
                    <a:pt x="1482" y="139"/>
                  </a:lnTo>
                  <a:lnTo>
                    <a:pt x="1678" y="100"/>
                  </a:lnTo>
                  <a:lnTo>
                    <a:pt x="1874" y="68"/>
                  </a:lnTo>
                  <a:lnTo>
                    <a:pt x="2072" y="42"/>
                  </a:lnTo>
                  <a:lnTo>
                    <a:pt x="2271" y="21"/>
                  </a:lnTo>
                  <a:lnTo>
                    <a:pt x="2467" y="8"/>
                  </a:lnTo>
                  <a:lnTo>
                    <a:pt x="2663" y="0"/>
                  </a:lnTo>
                  <a:lnTo>
                    <a:pt x="2858" y="0"/>
                  </a:lnTo>
                  <a:lnTo>
                    <a:pt x="3048" y="8"/>
                  </a:lnTo>
                  <a:lnTo>
                    <a:pt x="3235" y="21"/>
                  </a:lnTo>
                  <a:lnTo>
                    <a:pt x="3417" y="44"/>
                  </a:lnTo>
                  <a:lnTo>
                    <a:pt x="3594" y="75"/>
                  </a:lnTo>
                  <a:lnTo>
                    <a:pt x="3704" y="98"/>
                  </a:lnTo>
                  <a:lnTo>
                    <a:pt x="3810" y="122"/>
                  </a:lnTo>
                  <a:lnTo>
                    <a:pt x="3916" y="147"/>
                  </a:lnTo>
                  <a:lnTo>
                    <a:pt x="4020" y="174"/>
                  </a:lnTo>
                  <a:lnTo>
                    <a:pt x="4118" y="199"/>
                  </a:lnTo>
                  <a:lnTo>
                    <a:pt x="4216" y="226"/>
                  </a:lnTo>
                  <a:lnTo>
                    <a:pt x="4308" y="253"/>
                  </a:lnTo>
                  <a:lnTo>
                    <a:pt x="4397" y="280"/>
                  </a:lnTo>
                  <a:lnTo>
                    <a:pt x="4480" y="305"/>
                  </a:lnTo>
                  <a:lnTo>
                    <a:pt x="4557" y="330"/>
                  </a:lnTo>
                  <a:lnTo>
                    <a:pt x="4628" y="353"/>
                  </a:lnTo>
                  <a:lnTo>
                    <a:pt x="4693" y="375"/>
                  </a:lnTo>
                  <a:lnTo>
                    <a:pt x="4753" y="394"/>
                  </a:lnTo>
                  <a:lnTo>
                    <a:pt x="4803" y="413"/>
                  </a:lnTo>
                  <a:lnTo>
                    <a:pt x="4845" y="427"/>
                  </a:lnTo>
                  <a:lnTo>
                    <a:pt x="4880" y="440"/>
                  </a:lnTo>
                  <a:lnTo>
                    <a:pt x="4905" y="450"/>
                  </a:lnTo>
                  <a:lnTo>
                    <a:pt x="4920" y="456"/>
                  </a:lnTo>
                  <a:lnTo>
                    <a:pt x="4924" y="458"/>
                  </a:lnTo>
                  <a:lnTo>
                    <a:pt x="4930" y="458"/>
                  </a:lnTo>
                  <a:lnTo>
                    <a:pt x="4945" y="462"/>
                  </a:lnTo>
                  <a:lnTo>
                    <a:pt x="4970" y="467"/>
                  </a:lnTo>
                  <a:lnTo>
                    <a:pt x="5001" y="473"/>
                  </a:lnTo>
                  <a:lnTo>
                    <a:pt x="5038" y="483"/>
                  </a:lnTo>
                  <a:lnTo>
                    <a:pt x="5078" y="493"/>
                  </a:lnTo>
                  <a:lnTo>
                    <a:pt x="5120" y="502"/>
                  </a:lnTo>
                  <a:lnTo>
                    <a:pt x="5161" y="514"/>
                  </a:lnTo>
                  <a:lnTo>
                    <a:pt x="5203" y="525"/>
                  </a:lnTo>
                  <a:lnTo>
                    <a:pt x="5240" y="537"/>
                  </a:lnTo>
                  <a:lnTo>
                    <a:pt x="5274" y="549"/>
                  </a:lnTo>
                  <a:lnTo>
                    <a:pt x="5301" y="558"/>
                  </a:lnTo>
                  <a:lnTo>
                    <a:pt x="5321" y="570"/>
                  </a:lnTo>
                  <a:lnTo>
                    <a:pt x="5328" y="578"/>
                  </a:lnTo>
                  <a:lnTo>
                    <a:pt x="5332" y="591"/>
                  </a:lnTo>
                  <a:lnTo>
                    <a:pt x="5334" y="614"/>
                  </a:lnTo>
                  <a:lnTo>
                    <a:pt x="5334" y="647"/>
                  </a:lnTo>
                  <a:lnTo>
                    <a:pt x="5334" y="690"/>
                  </a:lnTo>
                  <a:lnTo>
                    <a:pt x="5334" y="738"/>
                  </a:lnTo>
                  <a:lnTo>
                    <a:pt x="5332" y="794"/>
                  </a:lnTo>
                  <a:lnTo>
                    <a:pt x="5332" y="852"/>
                  </a:lnTo>
                  <a:lnTo>
                    <a:pt x="5330" y="914"/>
                  </a:lnTo>
                  <a:lnTo>
                    <a:pt x="5326" y="979"/>
                  </a:lnTo>
                  <a:lnTo>
                    <a:pt x="5324" y="1043"/>
                  </a:lnTo>
                  <a:lnTo>
                    <a:pt x="5322" y="1107"/>
                  </a:lnTo>
                  <a:lnTo>
                    <a:pt x="5321" y="1167"/>
                  </a:lnTo>
                  <a:lnTo>
                    <a:pt x="5317" y="1225"/>
                  </a:lnTo>
                  <a:lnTo>
                    <a:pt x="5315" y="1277"/>
                  </a:lnTo>
                  <a:lnTo>
                    <a:pt x="5313" y="1323"/>
                  </a:lnTo>
                  <a:lnTo>
                    <a:pt x="5311" y="1360"/>
                  </a:lnTo>
                  <a:lnTo>
                    <a:pt x="5309" y="1389"/>
                  </a:lnTo>
                  <a:lnTo>
                    <a:pt x="5309" y="1408"/>
                  </a:lnTo>
                  <a:lnTo>
                    <a:pt x="5309" y="1414"/>
                  </a:lnTo>
                  <a:lnTo>
                    <a:pt x="5307" y="1418"/>
                  </a:lnTo>
                  <a:lnTo>
                    <a:pt x="5303" y="1428"/>
                  </a:lnTo>
                  <a:lnTo>
                    <a:pt x="5297" y="1439"/>
                  </a:lnTo>
                  <a:lnTo>
                    <a:pt x="5288" y="1451"/>
                  </a:lnTo>
                  <a:lnTo>
                    <a:pt x="5276" y="1460"/>
                  </a:lnTo>
                  <a:lnTo>
                    <a:pt x="5261" y="1466"/>
                  </a:lnTo>
                  <a:lnTo>
                    <a:pt x="5251" y="1464"/>
                  </a:lnTo>
                  <a:lnTo>
                    <a:pt x="5230" y="1458"/>
                  </a:lnTo>
                  <a:lnTo>
                    <a:pt x="5201" y="1451"/>
                  </a:lnTo>
                  <a:lnTo>
                    <a:pt x="5167" y="1439"/>
                  </a:lnTo>
                  <a:lnTo>
                    <a:pt x="5126" y="1426"/>
                  </a:lnTo>
                  <a:lnTo>
                    <a:pt x="5082" y="1412"/>
                  </a:lnTo>
                  <a:lnTo>
                    <a:pt x="5036" y="1395"/>
                  </a:lnTo>
                  <a:lnTo>
                    <a:pt x="4986" y="1377"/>
                  </a:lnTo>
                  <a:lnTo>
                    <a:pt x="4938" y="1360"/>
                  </a:lnTo>
                  <a:lnTo>
                    <a:pt x="4890" y="1343"/>
                  </a:lnTo>
                  <a:lnTo>
                    <a:pt x="4843" y="1327"/>
                  </a:lnTo>
                  <a:lnTo>
                    <a:pt x="4801" y="1312"/>
                  </a:lnTo>
                  <a:lnTo>
                    <a:pt x="4764" y="1298"/>
                  </a:lnTo>
                  <a:lnTo>
                    <a:pt x="4732" y="1286"/>
                  </a:lnTo>
                  <a:lnTo>
                    <a:pt x="4709" y="1277"/>
                  </a:lnTo>
                  <a:lnTo>
                    <a:pt x="4693" y="1273"/>
                  </a:lnTo>
                  <a:lnTo>
                    <a:pt x="4687" y="1271"/>
                  </a:lnTo>
                  <a:lnTo>
                    <a:pt x="4485" y="1196"/>
                  </a:lnTo>
                  <a:lnTo>
                    <a:pt x="4285" y="1130"/>
                  </a:lnTo>
                  <a:lnTo>
                    <a:pt x="4089" y="1074"/>
                  </a:lnTo>
                  <a:lnTo>
                    <a:pt x="3895" y="1028"/>
                  </a:lnTo>
                  <a:lnTo>
                    <a:pt x="3700" y="991"/>
                  </a:lnTo>
                  <a:lnTo>
                    <a:pt x="3508" y="962"/>
                  </a:lnTo>
                  <a:lnTo>
                    <a:pt x="3315" y="941"/>
                  </a:lnTo>
                  <a:lnTo>
                    <a:pt x="3121" y="925"/>
                  </a:lnTo>
                  <a:lnTo>
                    <a:pt x="2927" y="919"/>
                  </a:lnTo>
                  <a:lnTo>
                    <a:pt x="2732" y="918"/>
                  </a:lnTo>
                  <a:lnTo>
                    <a:pt x="2534" y="921"/>
                  </a:lnTo>
                  <a:lnTo>
                    <a:pt x="2332" y="931"/>
                  </a:lnTo>
                  <a:lnTo>
                    <a:pt x="2128" y="946"/>
                  </a:lnTo>
                  <a:lnTo>
                    <a:pt x="1920" y="964"/>
                  </a:lnTo>
                  <a:lnTo>
                    <a:pt x="1709" y="987"/>
                  </a:lnTo>
                  <a:lnTo>
                    <a:pt x="1638" y="997"/>
                  </a:lnTo>
                  <a:lnTo>
                    <a:pt x="1566" y="1008"/>
                  </a:lnTo>
                  <a:lnTo>
                    <a:pt x="1491" y="1022"/>
                  </a:lnTo>
                  <a:lnTo>
                    <a:pt x="1414" y="1037"/>
                  </a:lnTo>
                  <a:lnTo>
                    <a:pt x="1339" y="1057"/>
                  </a:lnTo>
                  <a:lnTo>
                    <a:pt x="1262" y="1076"/>
                  </a:lnTo>
                  <a:lnTo>
                    <a:pt x="1187" y="1095"/>
                  </a:lnTo>
                  <a:lnTo>
                    <a:pt x="1112" y="1116"/>
                  </a:lnTo>
                  <a:lnTo>
                    <a:pt x="1039" y="1138"/>
                  </a:lnTo>
                  <a:lnTo>
                    <a:pt x="970" y="1159"/>
                  </a:lnTo>
                  <a:lnTo>
                    <a:pt x="904" y="1178"/>
                  </a:lnTo>
                  <a:lnTo>
                    <a:pt x="843" y="1200"/>
                  </a:lnTo>
                  <a:lnTo>
                    <a:pt x="785" y="1219"/>
                  </a:lnTo>
                  <a:lnTo>
                    <a:pt x="733" y="1236"/>
                  </a:lnTo>
                  <a:lnTo>
                    <a:pt x="687" y="1252"/>
                  </a:lnTo>
                  <a:lnTo>
                    <a:pt x="648" y="1265"/>
                  </a:lnTo>
                  <a:lnTo>
                    <a:pt x="618" y="1277"/>
                  </a:lnTo>
                  <a:lnTo>
                    <a:pt x="595" y="1285"/>
                  </a:lnTo>
                  <a:lnTo>
                    <a:pt x="579" y="1290"/>
                  </a:lnTo>
                  <a:lnTo>
                    <a:pt x="575" y="1292"/>
                  </a:lnTo>
                  <a:lnTo>
                    <a:pt x="570" y="1294"/>
                  </a:lnTo>
                  <a:lnTo>
                    <a:pt x="556" y="1298"/>
                  </a:lnTo>
                  <a:lnTo>
                    <a:pt x="533" y="1308"/>
                  </a:lnTo>
                  <a:lnTo>
                    <a:pt x="504" y="1317"/>
                  </a:lnTo>
                  <a:lnTo>
                    <a:pt x="470" y="1331"/>
                  </a:lnTo>
                  <a:lnTo>
                    <a:pt x="433" y="1344"/>
                  </a:lnTo>
                  <a:lnTo>
                    <a:pt x="393" y="1358"/>
                  </a:lnTo>
                  <a:lnTo>
                    <a:pt x="350" y="1373"/>
                  </a:lnTo>
                  <a:lnTo>
                    <a:pt x="308" y="1389"/>
                  </a:lnTo>
                  <a:lnTo>
                    <a:pt x="267" y="1402"/>
                  </a:lnTo>
                  <a:lnTo>
                    <a:pt x="231" y="1416"/>
                  </a:lnTo>
                  <a:lnTo>
                    <a:pt x="198" y="1428"/>
                  </a:lnTo>
                  <a:lnTo>
                    <a:pt x="169" y="1437"/>
                  </a:lnTo>
                  <a:lnTo>
                    <a:pt x="148" y="1445"/>
                  </a:lnTo>
                  <a:lnTo>
                    <a:pt x="137" y="1447"/>
                  </a:lnTo>
                  <a:lnTo>
                    <a:pt x="106" y="1456"/>
                  </a:lnTo>
                  <a:lnTo>
                    <a:pt x="81" y="1462"/>
                  </a:lnTo>
                  <a:lnTo>
                    <a:pt x="58" y="1464"/>
                  </a:lnTo>
                  <a:lnTo>
                    <a:pt x="35" y="1456"/>
                  </a:lnTo>
                  <a:lnTo>
                    <a:pt x="27" y="1445"/>
                  </a:lnTo>
                  <a:lnTo>
                    <a:pt x="21" y="1426"/>
                  </a:lnTo>
                  <a:lnTo>
                    <a:pt x="17" y="1399"/>
                  </a:lnTo>
                  <a:lnTo>
                    <a:pt x="13" y="1366"/>
                  </a:lnTo>
                  <a:lnTo>
                    <a:pt x="13" y="1333"/>
                  </a:lnTo>
                  <a:lnTo>
                    <a:pt x="12" y="1300"/>
                  </a:lnTo>
                  <a:lnTo>
                    <a:pt x="12" y="1269"/>
                  </a:lnTo>
                  <a:lnTo>
                    <a:pt x="13" y="1244"/>
                  </a:lnTo>
                  <a:lnTo>
                    <a:pt x="13" y="1229"/>
                  </a:lnTo>
                  <a:lnTo>
                    <a:pt x="13" y="1223"/>
                  </a:lnTo>
                  <a:lnTo>
                    <a:pt x="0" y="541"/>
                  </a:lnTo>
                  <a:lnTo>
                    <a:pt x="31" y="552"/>
                  </a:lnTo>
                  <a:close/>
                </a:path>
              </a:pathLst>
            </a:custGeom>
            <a:solidFill>
              <a:srgbClr val="FCA7C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  <p:sp>
        <p:nvSpPr>
          <p:cNvPr id="20" name="Bonifiesta.com"/>
          <p:cNvSpPr txBox="1"/>
          <p:nvPr/>
        </p:nvSpPr>
        <p:spPr>
          <a:xfrm>
            <a:off x="1207576" y="3727546"/>
            <a:ext cx="2598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7030A0"/>
                  </a:glow>
                </a:effectLst>
                <a:latin typeface="Porky's" panose="00000700000000000000" pitchFamily="2" charset="0"/>
              </a:rPr>
              <a:t>Sábado 20 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7030A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>
                <a:solidFill>
                  <a:schemeClr val="bg1"/>
                </a:solidFill>
                <a:effectLst>
                  <a:glow rad="292100">
                    <a:srgbClr val="7030A0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7030A0"/>
                  </a:glow>
                </a:effectLst>
                <a:latin typeface="Porky's" panose="00000700000000000000" pitchFamily="2" charset="0"/>
              </a:rPr>
              <a:t>Febrero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7030A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82269" y="4792902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5:00 </a:t>
            </a:r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pm.</a:t>
            </a:r>
          </a:p>
        </p:txBody>
      </p:sp>
      <p:sp>
        <p:nvSpPr>
          <p:cNvPr id="23" name="Bonifiesta.com"/>
          <p:cNvSpPr txBox="1"/>
          <p:nvPr/>
        </p:nvSpPr>
        <p:spPr>
          <a:xfrm>
            <a:off x="1161289" y="5307850"/>
            <a:ext cx="276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solidFill>
                  <a:srgbClr val="7030A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33 </a:t>
            </a:r>
            <a:r>
              <a:rPr lang="es-PE" sz="2000" dirty="0" smtClean="0">
                <a:ln w="12700">
                  <a:noFill/>
                </a:ln>
                <a:solidFill>
                  <a:srgbClr val="7030A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Canterbury </a:t>
            </a:r>
            <a:r>
              <a:rPr lang="es-PE" sz="2000" dirty="0" err="1">
                <a:ln w="12700">
                  <a:noFill/>
                </a:ln>
                <a:solidFill>
                  <a:srgbClr val="7030A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Tpke</a:t>
            </a:r>
            <a:r>
              <a:rPr lang="es-PE" sz="2000" dirty="0">
                <a:ln w="12700">
                  <a:noFill/>
                </a:ln>
                <a:solidFill>
                  <a:srgbClr val="7030A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 </a:t>
            </a:r>
            <a:r>
              <a:rPr lang="es-PE" sz="2000" dirty="0" smtClean="0">
                <a:ln w="12700">
                  <a:noFill/>
                </a:ln>
                <a:solidFill>
                  <a:srgbClr val="7030A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Norwich </a:t>
            </a:r>
            <a:r>
              <a:rPr lang="es-PE" sz="2000" dirty="0">
                <a:ln w="12700">
                  <a:noFill/>
                </a:ln>
                <a:solidFill>
                  <a:srgbClr val="7030A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CT 06360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219790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E786B4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sp>
        <p:nvSpPr>
          <p:cNvPr id="30" name="www.bonifiesta.com"/>
          <p:cNvSpPr txBox="1"/>
          <p:nvPr/>
        </p:nvSpPr>
        <p:spPr>
          <a:xfrm>
            <a:off x="1153159" y="2382119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latin typeface="After Night Rob" pitchFamily="2" charset="0"/>
              </a:rPr>
              <a:t>Zoé</a:t>
            </a:r>
            <a:endParaRPr lang="es-PE" sz="4000" dirty="0">
              <a:solidFill>
                <a:schemeClr val="bg1"/>
              </a:solidFill>
              <a:latin typeface="After Night Rob" pitchFamily="2" charset="0"/>
            </a:endParaRPr>
          </a:p>
        </p:txBody>
      </p:sp>
      <p:pic>
        <p:nvPicPr>
          <p:cNvPr id="46" name="Bonifiesta.com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83" r="79348" b="79493"/>
          <a:stretch/>
        </p:blipFill>
        <p:spPr>
          <a:xfrm>
            <a:off x="732080" y="2290901"/>
            <a:ext cx="375826" cy="360962"/>
          </a:xfrm>
          <a:prstGeom prst="rect">
            <a:avLst/>
          </a:prstGeom>
        </p:spPr>
      </p:pic>
      <p:pic>
        <p:nvPicPr>
          <p:cNvPr id="47" name="Bonifiesta.com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83" r="79348" b="79493"/>
          <a:stretch/>
        </p:blipFill>
        <p:spPr>
          <a:xfrm>
            <a:off x="3920574" y="2261686"/>
            <a:ext cx="375826" cy="360962"/>
          </a:xfrm>
          <a:prstGeom prst="rect">
            <a:avLst/>
          </a:prstGeom>
        </p:spPr>
      </p:pic>
      <p:sp>
        <p:nvSpPr>
          <p:cNvPr id="40" name="Bonifiesta.com"/>
          <p:cNvSpPr txBox="1"/>
          <p:nvPr/>
        </p:nvSpPr>
        <p:spPr>
          <a:xfrm>
            <a:off x="1324103" y="2681351"/>
            <a:ext cx="2483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smtClean="0">
                <a:solidFill>
                  <a:srgbClr val="7030A0"/>
                </a:solidFill>
                <a:effectLst>
                  <a:glow rad="101600">
                    <a:schemeClr val="bg1"/>
                  </a:glow>
                </a:effectLst>
                <a:latin typeface="Lobster-Bonifiesta.com" panose="02000506000000020003" pitchFamily="50" charset="0"/>
              </a:rPr>
              <a:t>Mis 3 Añitos</a:t>
            </a:r>
            <a:endParaRPr lang="es-PE" sz="2700" dirty="0">
              <a:solidFill>
                <a:srgbClr val="7030A0"/>
              </a:solidFill>
              <a:effectLst>
                <a:glow rad="1016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  <p:pic>
        <p:nvPicPr>
          <p:cNvPr id="32" name="bonifiesta.co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5" y="4462067"/>
            <a:ext cx="898946" cy="2462658"/>
          </a:xfrm>
          <a:prstGeom prst="rect">
            <a:avLst/>
          </a:prstGeom>
        </p:spPr>
      </p:pic>
      <p:pic>
        <p:nvPicPr>
          <p:cNvPr id="34" name="bonifiesta.com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84" y="4203653"/>
            <a:ext cx="994626" cy="1357199"/>
          </a:xfrm>
          <a:prstGeom prst="rect">
            <a:avLst/>
          </a:prstGeom>
        </p:spPr>
      </p:pic>
      <p:pic>
        <p:nvPicPr>
          <p:cNvPr id="35" name="bonifiesta.com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83" y="5370073"/>
            <a:ext cx="1327095" cy="2011597"/>
          </a:xfrm>
          <a:prstGeom prst="rect">
            <a:avLst/>
          </a:prstGeom>
        </p:spPr>
      </p:pic>
      <p:sp>
        <p:nvSpPr>
          <p:cNvPr id="28" name="Megaidea.net"/>
          <p:cNvSpPr txBox="1"/>
          <p:nvPr/>
        </p:nvSpPr>
        <p:spPr>
          <a:xfrm>
            <a:off x="-64422" y="6727272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51294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51294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0" grpId="0"/>
      <p:bldP spid="30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1664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After Night Rob</vt:lpstr>
      <vt:lpstr>Lobster-Bonifiesta.com</vt:lpstr>
      <vt:lpstr>Porky's</vt:lpstr>
      <vt:lpstr>Arial</vt:lpstr>
      <vt:lpstr>Calibri Light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Familia Addams</cp:keywords>
  <cp:lastModifiedBy>MEGAIDEA</cp:lastModifiedBy>
  <cp:revision>147</cp:revision>
  <dcterms:created xsi:type="dcterms:W3CDTF">2018-10-27T00:59:17Z</dcterms:created>
  <dcterms:modified xsi:type="dcterms:W3CDTF">2023-03-28T22:05:17Z</dcterms:modified>
</cp:coreProperties>
</file>