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7BF"/>
    <a:srgbClr val="FE2D24"/>
    <a:srgbClr val="FB2A1D"/>
    <a:srgbClr val="8B0903"/>
    <a:srgbClr val="FD9A95"/>
    <a:srgbClr val="DD8593"/>
    <a:srgbClr val="985E42"/>
    <a:srgbClr val="670101"/>
    <a:srgbClr val="B00000"/>
    <a:srgbClr val="E00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43200" y="84581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0236" y="143500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1264" y="97882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2078" y="99025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594" y="446827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4055" y="-1326612"/>
            <a:ext cx="7090113" cy="100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gaidea.net" descr="https://www.cifegroup.com/wp-content/uploads/2018/11/images_personajes-tinga.png"/>
          <p:cNvSpPr>
            <a:spLocks noChangeAspect="1" noChangeArrowheads="1"/>
          </p:cNvSpPr>
          <p:nvPr/>
        </p:nvSpPr>
        <p:spPr bwMode="auto">
          <a:xfrm>
            <a:off x="133211" y="720060"/>
            <a:ext cx="260985" cy="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96" tIns="39148" rIns="78296" bIns="39148" numCol="1" anchor="t" anchorCtr="0" compatLnSpc="1">
            <a:prstTxWarp prst="textNoShape">
              <a:avLst/>
            </a:prstTxWarp>
          </a:bodyPr>
          <a:lstStyle/>
          <a:p>
            <a:endParaRPr lang="es-PE" sz="1541"/>
          </a:p>
        </p:txBody>
      </p:sp>
      <p:sp>
        <p:nvSpPr>
          <p:cNvPr id="17" name="Megaidea.net"/>
          <p:cNvSpPr txBox="1"/>
          <p:nvPr/>
        </p:nvSpPr>
        <p:spPr>
          <a:xfrm>
            <a:off x="2761952" y="125646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chemeClr val="bg1"/>
                </a:solidFill>
                <a:latin typeface="Fontdiner Rob" panose="00000400000000000000" pitchFamily="2" charset="0"/>
              </a:rPr>
              <a:t>Valentina</a:t>
            </a:r>
            <a:endParaRPr lang="es-PE" sz="6600" dirty="0">
              <a:solidFill>
                <a:schemeClr val="bg1"/>
              </a:solidFill>
              <a:latin typeface="Fontdiner Rob" panose="00000400000000000000" pitchFamily="2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2740291" y="236446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EFB7BF"/>
                </a:solidFill>
                <a:latin typeface="Glowworm Rob" panose="020F0804020102020204" pitchFamily="34" charset="0"/>
              </a:rPr>
              <a:t>Cumple 10 </a:t>
            </a:r>
            <a:endParaRPr lang="es-PE" sz="5000" dirty="0">
              <a:solidFill>
                <a:srgbClr val="EFB7BF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2784648" y="3362860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D8593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D8593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2171495" y="4075838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 17 de julio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2:00 pm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Los Rosales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#120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2740291" y="5809817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EFB7BF"/>
                </a:solidFill>
                <a:latin typeface="Glowworm Rob" panose="020F0804020102020204" pitchFamily="34" charset="0"/>
              </a:rPr>
              <a:t>No faltes…!</a:t>
            </a:r>
            <a:endParaRPr lang="es-PE" sz="3000" dirty="0">
              <a:solidFill>
                <a:srgbClr val="EFB7BF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784648" y="7020577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E2D2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E2D2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07" y="64387"/>
            <a:ext cx="1312614" cy="1944614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90" y="654514"/>
            <a:ext cx="3694509" cy="6842647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4" y="59241"/>
            <a:ext cx="1319586" cy="1954943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0702" y="3830807"/>
            <a:ext cx="1476458" cy="2167441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4" y="4305307"/>
            <a:ext cx="1308210" cy="1920453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26" y="608641"/>
            <a:ext cx="3679570" cy="69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27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EVER AFTER HIGH</cp:keywords>
  <cp:lastModifiedBy>MEGAIDEA</cp:lastModifiedBy>
  <cp:revision>22</cp:revision>
  <dcterms:created xsi:type="dcterms:W3CDTF">2021-06-07T20:15:11Z</dcterms:created>
  <dcterms:modified xsi:type="dcterms:W3CDTF">2023-03-29T19:36:29Z</dcterms:modified>
</cp:coreProperties>
</file>