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5400675" cy="3600450"/>
  <p:notesSz cx="9144000" cy="6858000"/>
  <p:embeddedFontLst>
    <p:embeddedFont>
      <p:font typeface="Fontdinerdotcom Luvable" panose="00000400000000000000" pitchFamily="2" charset="0"/>
      <p:regular r:id="rId3"/>
    </p:embeddedFont>
    <p:embeddedFont>
      <p:font typeface="Lobster 1.3" panose="02000506000000020003" pitchFamily="50" charset="0"/>
      <p:regular r:id="rId4"/>
    </p:embeddedFont>
    <p:embeddedFont>
      <p:font typeface="Porky's" panose="00000700000000000000" pitchFamily="2" charset="0"/>
      <p:bold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BaaBookHmkBold" panose="00000400000000000000" pitchFamily="2" charset="0"/>
      <p:regular r:id="rId8"/>
    </p:embeddedFont>
    <p:embeddedFont>
      <p:font typeface="Arial Black" panose="020B0A04020102020204" pitchFamily="34" charset="0"/>
      <p:regular r:id="rId9"/>
      <p:bold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B19"/>
    <a:srgbClr val="CB4499"/>
    <a:srgbClr val="275F91"/>
    <a:srgbClr val="0D8A8F"/>
    <a:srgbClr val="93D5F2"/>
    <a:srgbClr val="CE4298"/>
    <a:srgbClr val="B7A9D8"/>
    <a:srgbClr val="63023F"/>
    <a:srgbClr val="7E3855"/>
    <a:srgbClr val="ACD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78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1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60" y="191692"/>
            <a:ext cx="1164521" cy="305121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9" y="191692"/>
            <a:ext cx="3426053" cy="305121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5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70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8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4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2"/>
            <a:ext cx="4658082" cy="6959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5"/>
            <a:ext cx="2284738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5"/>
            <a:ext cx="2295990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5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2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4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5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27960" y="-31242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24996" y="27676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16024" y="-179412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26838" y="-167982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354" y="331003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7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5462" y="610023"/>
            <a:ext cx="1339381" cy="1379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Lobster 1.3" panose="02000506000000020003" pitchFamily="50" charset="0"/>
              </a:rPr>
              <a:t>Te</a:t>
            </a:r>
            <a:r>
              <a:rPr lang="en-US" sz="1200" dirty="0" smtClean="0">
                <a:solidFill>
                  <a:schemeClr val="bg1"/>
                </a:solidFill>
                <a:latin typeface="Lobster 1.3" panose="02000506000000020003" pitchFamily="50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obster 1.3" panose="02000506000000020003" pitchFamily="50" charset="0"/>
              </a:rPr>
              <a:t>invito</a:t>
            </a:r>
            <a:r>
              <a:rPr lang="en-US" sz="1200" dirty="0" smtClean="0">
                <a:solidFill>
                  <a:schemeClr val="bg1"/>
                </a:solidFill>
                <a:latin typeface="Lobster 1.3" panose="02000506000000020003" pitchFamily="50" charset="0"/>
              </a:rPr>
              <a:t> a mi Fiesta</a:t>
            </a:r>
            <a:endParaRPr lang="en-US" sz="1200" dirty="0">
              <a:solidFill>
                <a:schemeClr val="bg1"/>
              </a:solidFill>
              <a:latin typeface="Lobster 1.3" panose="02000506000000020003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6521" y="833534"/>
            <a:ext cx="2112138" cy="4665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300" dirty="0" smtClean="0">
                <a:gradFill>
                  <a:gsLst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89000">
                      <a:srgbClr val="00B0F0"/>
                    </a:gs>
                  </a:gsLst>
                  <a:lin ang="5400000" scaled="1"/>
                </a:gradFill>
                <a:latin typeface="Fontdinerdotcom Luvable" panose="00000400000000000000" pitchFamily="2" charset="0"/>
              </a:rPr>
              <a:t>MARYORI</a:t>
            </a:r>
            <a:endParaRPr lang="en-US" sz="3300" dirty="0">
              <a:gradFill>
                <a:gsLst>
                  <a:gs pos="9000">
                    <a:schemeClr val="accent1">
                      <a:lumMod val="5000"/>
                      <a:lumOff val="95000"/>
                    </a:schemeClr>
                  </a:gs>
                  <a:gs pos="89000">
                    <a:srgbClr val="00B0F0"/>
                  </a:gs>
                </a:gsLst>
                <a:lin ang="5400000" scaled="1"/>
              </a:gradFill>
              <a:latin typeface="Fontdinerdotcom Luvable" panose="000004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87748" y="1314564"/>
            <a:ext cx="80477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err="1" smtClean="0">
                <a:solidFill>
                  <a:schemeClr val="bg1"/>
                </a:solidFill>
                <a:latin typeface="Lobster 1.3" panose="02000506000000020003" pitchFamily="50" charset="0"/>
              </a:rPr>
              <a:t>Cumple</a:t>
            </a:r>
            <a:endParaRPr lang="en-US" sz="1700" dirty="0">
              <a:solidFill>
                <a:schemeClr val="bg1"/>
              </a:solidFill>
              <a:latin typeface="Lobster 1.3" panose="02000506000000020003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67740" y="1252378"/>
            <a:ext cx="4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gradFill>
                  <a:gsLst>
                    <a:gs pos="75000">
                      <a:srgbClr val="CE4298"/>
                    </a:gs>
                    <a:gs pos="4000">
                      <a:srgbClr val="00B0F0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Porky's" panose="00000700000000000000" pitchFamily="2" charset="0"/>
              </a:rPr>
              <a:t>3</a:t>
            </a:r>
            <a:endParaRPr lang="en-US" sz="3000" dirty="0">
              <a:gradFill>
                <a:gsLst>
                  <a:gs pos="75000">
                    <a:srgbClr val="CE4298"/>
                  </a:gs>
                  <a:gs pos="4000">
                    <a:srgbClr val="00B0F0"/>
                  </a:gs>
                </a:gsLst>
                <a:lin ang="5400000" scaled="1"/>
              </a:gradFill>
              <a:effectLst>
                <a:glow rad="762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599" y="1682448"/>
            <a:ext cx="18602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>
                <a:solidFill>
                  <a:srgbClr val="D060A3"/>
                </a:solidFill>
                <a:latin typeface="BaaBookHmkBold" panose="00000400000000000000" pitchFamily="2" charset="0"/>
              </a:rPr>
              <a:t>Sábado</a:t>
            </a:r>
            <a:r>
              <a:rPr lang="en-US" sz="1500" dirty="0" smtClean="0">
                <a:solidFill>
                  <a:srgbClr val="D060A3"/>
                </a:solidFill>
                <a:latin typeface="BaaBookHmkBold" panose="00000400000000000000" pitchFamily="2" charset="0"/>
              </a:rPr>
              <a:t> 15 de </a:t>
            </a:r>
            <a:r>
              <a:rPr lang="en-US" sz="1500" dirty="0" err="1" smtClean="0">
                <a:solidFill>
                  <a:srgbClr val="D060A3"/>
                </a:solidFill>
                <a:latin typeface="BaaBookHmkBold" panose="00000400000000000000" pitchFamily="2" charset="0"/>
              </a:rPr>
              <a:t>Junio</a:t>
            </a:r>
            <a:endParaRPr lang="en-US" sz="1500" dirty="0">
              <a:solidFill>
                <a:srgbClr val="D060A3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0871" y="1925786"/>
            <a:ext cx="17909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93D5F2"/>
                </a:solidFill>
                <a:latin typeface="BaaBookHmkBold" panose="00000400000000000000" pitchFamily="2" charset="0"/>
              </a:rPr>
              <a:t>A </a:t>
            </a:r>
            <a:r>
              <a:rPr lang="en-US" sz="1100" dirty="0" err="1" smtClean="0">
                <a:solidFill>
                  <a:srgbClr val="93D5F2"/>
                </a:solidFill>
                <a:latin typeface="BaaBookHmkBold" panose="00000400000000000000" pitchFamily="2" charset="0"/>
              </a:rPr>
              <a:t>las</a:t>
            </a:r>
            <a:r>
              <a:rPr lang="en-US" sz="1100" dirty="0" smtClean="0">
                <a:solidFill>
                  <a:srgbClr val="93D5F2"/>
                </a:solidFill>
                <a:latin typeface="BaaBookHmkBold" panose="00000400000000000000" pitchFamily="2" charset="0"/>
              </a:rPr>
              <a:t> 3:00 pm.</a:t>
            </a:r>
            <a:endParaRPr lang="en-US" sz="1100" dirty="0">
              <a:solidFill>
                <a:srgbClr val="93D5F2"/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81907" y="2166212"/>
            <a:ext cx="1599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B7A9D8"/>
                </a:solidFill>
                <a:latin typeface="BaaBookHmkBold" panose="00000400000000000000" pitchFamily="2" charset="0"/>
              </a:rPr>
              <a:t>EN LA </a:t>
            </a:r>
            <a:r>
              <a:rPr lang="en-US" sz="1100" dirty="0">
                <a:solidFill>
                  <a:srgbClr val="B7A9D8"/>
                </a:solidFill>
                <a:latin typeface="BaaBookHmkBold" panose="00000400000000000000" pitchFamily="2" charset="0"/>
              </a:rPr>
              <a:t>TERRAZA </a:t>
            </a:r>
            <a:r>
              <a:rPr lang="en-US" sz="1100" dirty="0" smtClean="0">
                <a:solidFill>
                  <a:srgbClr val="B7A9D8"/>
                </a:solidFill>
                <a:latin typeface="BaaBookHmkBold" panose="00000400000000000000" pitchFamily="2" charset="0"/>
              </a:rPr>
              <a:t>GUSMAN</a:t>
            </a:r>
          </a:p>
          <a:p>
            <a:pPr algn="ctr"/>
            <a:r>
              <a:rPr lang="en-US" sz="1100" dirty="0" err="1">
                <a:solidFill>
                  <a:srgbClr val="B7A9D8"/>
                </a:solidFill>
                <a:latin typeface="BaaBookHmkBold" panose="00000400000000000000" pitchFamily="2" charset="0"/>
              </a:rPr>
              <a:t>C</a:t>
            </a:r>
            <a:r>
              <a:rPr lang="en-US" sz="1100" dirty="0" err="1" smtClean="0">
                <a:solidFill>
                  <a:srgbClr val="B7A9D8"/>
                </a:solidFill>
                <a:latin typeface="BaaBookHmkBold" panose="00000400000000000000" pitchFamily="2" charset="0"/>
              </a:rPr>
              <a:t>alle</a:t>
            </a:r>
            <a:r>
              <a:rPr lang="en-US" sz="1100" dirty="0" smtClean="0">
                <a:solidFill>
                  <a:srgbClr val="B7A9D8"/>
                </a:solidFill>
                <a:latin typeface="BaaBookHmkBold" panose="00000400000000000000" pitchFamily="2" charset="0"/>
              </a:rPr>
              <a:t> </a:t>
            </a:r>
            <a:r>
              <a:rPr lang="en-US" sz="1100" dirty="0">
                <a:solidFill>
                  <a:srgbClr val="B7A9D8"/>
                </a:solidFill>
                <a:latin typeface="BaaBookHmkBold" panose="00000400000000000000" pitchFamily="2" charset="0"/>
              </a:rPr>
              <a:t>Vicente Guerrero, </a:t>
            </a:r>
            <a:r>
              <a:rPr lang="en-US" sz="1100" dirty="0" smtClean="0">
                <a:solidFill>
                  <a:srgbClr val="B7A9D8"/>
                </a:solidFill>
                <a:latin typeface="BaaBookHmkBold" panose="00000400000000000000" pitchFamily="2" charset="0"/>
              </a:rPr>
              <a:t>Col</a:t>
            </a:r>
            <a:r>
              <a:rPr lang="en-US" sz="1100" dirty="0">
                <a:solidFill>
                  <a:srgbClr val="B7A9D8"/>
                </a:solidFill>
                <a:latin typeface="BaaBookHmkBold" panose="00000400000000000000" pitchFamily="2" charset="0"/>
              </a:rPr>
              <a:t>. Miguel Hidalgo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0700" y="3369618"/>
            <a:ext cx="1489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ffectLst>
                  <a:glow rad="152400">
                    <a:srgbClr val="015B19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15971" y="2983993"/>
            <a:ext cx="1121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93D5F2"/>
                </a:solidFill>
                <a:latin typeface="BaaBookHmkBold" panose="00000400000000000000" pitchFamily="2" charset="0"/>
              </a:rPr>
              <a:t>No </a:t>
            </a:r>
            <a:r>
              <a:rPr lang="en-US" sz="1100" dirty="0" err="1" smtClean="0">
                <a:solidFill>
                  <a:srgbClr val="93D5F2"/>
                </a:solidFill>
                <a:latin typeface="BaaBookHmkBold" panose="00000400000000000000" pitchFamily="2" charset="0"/>
              </a:rPr>
              <a:t>faltes</a:t>
            </a:r>
            <a:r>
              <a:rPr lang="en-US" sz="1100" dirty="0" smtClean="0">
                <a:solidFill>
                  <a:srgbClr val="93D5F2"/>
                </a:solidFill>
                <a:latin typeface="BaaBookHmkBold" panose="00000400000000000000" pitchFamily="2" charset="0"/>
              </a:rPr>
              <a:t>…!</a:t>
            </a:r>
            <a:endParaRPr lang="en-US" sz="1100" dirty="0">
              <a:solidFill>
                <a:srgbClr val="93D5F2"/>
              </a:solidFill>
              <a:latin typeface="BaaBookHmkBold" panose="00000400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608423" y="1325481"/>
            <a:ext cx="73969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err="1" smtClean="0">
                <a:solidFill>
                  <a:schemeClr val="bg1"/>
                </a:solidFill>
                <a:latin typeface="Lobster 1.3" panose="02000506000000020003" pitchFamily="50" charset="0"/>
              </a:rPr>
              <a:t>Añitos</a:t>
            </a:r>
            <a:endParaRPr lang="en-US" sz="1700" dirty="0">
              <a:solidFill>
                <a:schemeClr val="bg1"/>
              </a:solidFill>
              <a:latin typeface="Lobster 1.3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34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Fontdinerdotcom Luvable</vt:lpstr>
      <vt:lpstr>Lobster 1.3</vt:lpstr>
      <vt:lpstr>Porky's</vt:lpstr>
      <vt:lpstr>Arial</vt:lpstr>
      <vt:lpstr>Calibri Light</vt:lpstr>
      <vt:lpstr>BaaBookHmkBold</vt:lpstr>
      <vt:lpstr>Arial Black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Enredados</cp:keywords>
  <cp:lastModifiedBy>MEGAIDEA</cp:lastModifiedBy>
  <cp:revision>11</cp:revision>
  <dcterms:created xsi:type="dcterms:W3CDTF">2019-10-29T16:11:17Z</dcterms:created>
  <dcterms:modified xsi:type="dcterms:W3CDTF">2023-03-31T14:39:19Z</dcterms:modified>
</cp:coreProperties>
</file>