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Porky's" panose="00000700000000000000" pitchFamily="2" charset="0"/>
      <p:bold r:id="rId3"/>
    </p:embeddedFont>
    <p:embeddedFont>
      <p:font typeface="Fontdiner Rob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etsen One" panose="020108030300000D0203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8B1"/>
    <a:srgbClr val="6E639E"/>
    <a:srgbClr val="019FBF"/>
    <a:srgbClr val="9A76AA"/>
    <a:srgbClr val="ED41A7"/>
    <a:srgbClr val="76780B"/>
    <a:srgbClr val="F272D7"/>
    <a:srgbClr val="E31690"/>
    <a:srgbClr val="26CA9F"/>
    <a:srgbClr val="58C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24/03/2023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onifiesta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" y="24370"/>
            <a:ext cx="2128082" cy="907851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6795" y="23877"/>
            <a:ext cx="2103592" cy="907851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2919282"/>
            <a:ext cx="4228329" cy="3955185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37407" y="4214201"/>
            <a:ext cx="2598462" cy="52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41" dirty="0" smtClean="0">
                <a:solidFill>
                  <a:schemeClr val="bg1"/>
                </a:solidFill>
                <a:effectLst>
                  <a:glow rad="292100">
                    <a:srgbClr val="ED88B1"/>
                  </a:glow>
                </a:effectLst>
                <a:latin typeface="Porky's" panose="00000700000000000000" pitchFamily="2" charset="0"/>
              </a:rPr>
              <a:t>Cumple 7</a:t>
            </a:r>
            <a:endParaRPr lang="es-PE" sz="2841" dirty="0">
              <a:solidFill>
                <a:schemeClr val="bg1"/>
              </a:solidFill>
              <a:effectLst>
                <a:glow rad="292100">
                  <a:srgbClr val="ED88B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3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6" y="3307493"/>
            <a:ext cx="405349" cy="330284"/>
          </a:xfrm>
          <a:prstGeom prst="rect">
            <a:avLst/>
          </a:prstGeom>
        </p:spPr>
      </p:pic>
      <p:sp>
        <p:nvSpPr>
          <p:cNvPr id="26" name="Megaidea.net"/>
          <p:cNvSpPr txBox="1"/>
          <p:nvPr/>
        </p:nvSpPr>
        <p:spPr>
          <a:xfrm>
            <a:off x="7190" y="6681279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ED41A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ED41A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9" y="348549"/>
            <a:ext cx="3565981" cy="3069083"/>
          </a:xfrm>
          <a:prstGeom prst="rect">
            <a:avLst/>
          </a:prstGeom>
        </p:spPr>
      </p:pic>
      <p:sp>
        <p:nvSpPr>
          <p:cNvPr id="40" name="Bonifiesta.com"/>
          <p:cNvSpPr txBox="1"/>
          <p:nvPr/>
        </p:nvSpPr>
        <p:spPr>
          <a:xfrm>
            <a:off x="545851" y="3346557"/>
            <a:ext cx="38844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500" dirty="0" smtClean="0">
                <a:solidFill>
                  <a:srgbClr val="6E639E"/>
                </a:solidFill>
                <a:effectLst/>
                <a:latin typeface="Fontdiner Rob" panose="00000400000000000000" pitchFamily="2" charset="0"/>
              </a:rPr>
              <a:t>Isabel</a:t>
            </a:r>
            <a:endParaRPr lang="es-PE" sz="5500" dirty="0">
              <a:solidFill>
                <a:srgbClr val="6E639E"/>
              </a:solidFill>
              <a:effectLst/>
              <a:latin typeface="Fontdiner Rob" panose="000004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363704" y="4761614"/>
            <a:ext cx="424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19FBF"/>
                </a:solidFill>
                <a:effectLst/>
                <a:latin typeface="Poetsen One" panose="020108030300000D0203" pitchFamily="2" charset="0"/>
              </a:rPr>
              <a:t>Ven a festejar conmigo</a:t>
            </a:r>
            <a:endParaRPr lang="es-PE" sz="2000" dirty="0">
              <a:solidFill>
                <a:srgbClr val="019FBF"/>
              </a:solidFill>
              <a:effectLst/>
              <a:latin typeface="Poetsen One" panose="020108030300000D0203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025151" y="5142395"/>
            <a:ext cx="324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 smtClean="0">
                <a:ln w="12700">
                  <a:noFill/>
                </a:ln>
                <a:solidFill>
                  <a:srgbClr val="6E639E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Día: Domingo 6 de febrero</a:t>
            </a:r>
          </a:p>
          <a:p>
            <a:r>
              <a:rPr lang="es-PE" sz="1800" dirty="0" smtClean="0">
                <a:ln w="12700">
                  <a:noFill/>
                </a:ln>
                <a:solidFill>
                  <a:srgbClr val="6E639E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Hora: 4:00pm</a:t>
            </a:r>
          </a:p>
          <a:p>
            <a:r>
              <a:rPr lang="es-PE" sz="1800" dirty="0" smtClean="0">
                <a:ln w="12700">
                  <a:noFill/>
                </a:ln>
                <a:solidFill>
                  <a:srgbClr val="6E639E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Lugar: Local </a:t>
            </a:r>
            <a:r>
              <a:rPr lang="es-PE" sz="1800" dirty="0" smtClean="0">
                <a:ln w="12700">
                  <a:noFill/>
                </a:ln>
                <a:solidFill>
                  <a:srgbClr val="6E639E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comunal</a:t>
            </a:r>
          </a:p>
          <a:p>
            <a:r>
              <a:rPr lang="es-PE" sz="1800" dirty="0" smtClean="0">
                <a:ln w="12700">
                  <a:noFill/>
                </a:ln>
                <a:solidFill>
                  <a:srgbClr val="6E639E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 </a:t>
            </a:r>
            <a:r>
              <a:rPr lang="es-PE" sz="1800" dirty="0" smtClean="0">
                <a:ln w="12700">
                  <a:noFill/>
                </a:ln>
                <a:solidFill>
                  <a:srgbClr val="6E639E"/>
                </a:solidFill>
                <a:effectLst>
                  <a:glow rad="165100">
                    <a:schemeClr val="bg1"/>
                  </a:glow>
                </a:effectLst>
                <a:latin typeface="Poetsen One" panose="020108030300000D0203" pitchFamily="2" charset="0"/>
              </a:rPr>
              <a:t>“Pérez Gamboa”</a:t>
            </a:r>
            <a:endParaRPr lang="es-PE" sz="1800" dirty="0">
              <a:ln w="12700">
                <a:noFill/>
              </a:ln>
              <a:solidFill>
                <a:srgbClr val="6E639E"/>
              </a:solidFill>
              <a:effectLst>
                <a:glow rad="165100">
                  <a:schemeClr val="bg1"/>
                </a:glow>
              </a:effectLst>
              <a:latin typeface="Poetsen One" panose="020108030300000D0203" pitchFamily="2" charset="0"/>
            </a:endParaRPr>
          </a:p>
        </p:txBody>
      </p:sp>
      <p:pic>
        <p:nvPicPr>
          <p:cNvPr id="4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399" y="3713583"/>
            <a:ext cx="1142216" cy="1494018"/>
          </a:xfrm>
          <a:prstGeom prst="rect">
            <a:avLst/>
          </a:prstGeom>
        </p:spPr>
      </p:pic>
      <p:pic>
        <p:nvPicPr>
          <p:cNvPr id="8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6276"/>
            <a:ext cx="1052245" cy="2423566"/>
          </a:xfrm>
          <a:prstGeom prst="rect">
            <a:avLst/>
          </a:prstGeom>
        </p:spPr>
      </p:pic>
      <p:pic>
        <p:nvPicPr>
          <p:cNvPr id="5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56" y="6004170"/>
            <a:ext cx="1422931" cy="1142916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4968" y="3310986"/>
            <a:ext cx="405349" cy="3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0709E-6 -1.54355E-6 L -3.30709E-6 -0.072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6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40" grpId="1"/>
      <p:bldP spid="19" grpId="0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26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Porky's</vt:lpstr>
      <vt:lpstr>Fontdiner Rob</vt:lpstr>
      <vt:lpstr>Calibri</vt:lpstr>
      <vt:lpstr>Poetsen One</vt:lpstr>
      <vt:lpstr>Arial</vt:lpstr>
      <vt:lpstr>Calibri Light</vt:lpstr>
      <vt:lpstr>Tema de Office</vt:lpstr>
      <vt:lpstr>Presentación de PowerPoint</vt:lpstr>
    </vt:vector>
  </TitlesOfParts>
  <Company>Robnei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Bonifiesta.com</dc:creator>
  <cp:keywords>Encanto</cp:keywords>
  <cp:lastModifiedBy>MEGAIDEA</cp:lastModifiedBy>
  <cp:revision>153</cp:revision>
  <dcterms:created xsi:type="dcterms:W3CDTF">2018-10-27T00:59:17Z</dcterms:created>
  <dcterms:modified xsi:type="dcterms:W3CDTF">2023-03-24T20:04:10Z</dcterms:modified>
</cp:coreProperties>
</file>