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BaaBookHmkBold" panose="00000400000000000000" pitchFamily="2" charset="0"/>
      <p:regular r:id="rId7"/>
    </p:embeddedFont>
    <p:embeddedFont>
      <p:font typeface="AvantGarde Md BT" panose="020B0602020202020204"/>
      <p:regular r:id="rId8"/>
      <p: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OogieBoogie" panose="00000400000000000000" pitchFamily="2" charset="0"/>
      <p:regular r:id="rId12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6189"/>
    <a:srgbClr val="85BF2D"/>
    <a:srgbClr val="E67817"/>
    <a:srgbClr val="2A92BF"/>
    <a:srgbClr val="0881B4"/>
    <a:srgbClr val="0000FF"/>
    <a:srgbClr val="0478B1"/>
    <a:srgbClr val="00813B"/>
    <a:srgbClr val="025029"/>
    <a:srgbClr val="D70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46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2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0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0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8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7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0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5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7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1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9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4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yito 5"/>
          <p:cNvSpPr txBox="1"/>
          <p:nvPr/>
        </p:nvSpPr>
        <p:spPr>
          <a:xfrm>
            <a:off x="911350" y="2181368"/>
            <a:ext cx="3330732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266" dirty="0" err="1">
                <a:solidFill>
                  <a:srgbClr val="FFFF00"/>
                </a:solidFill>
                <a:latin typeface="OogieBoogie" panose="00000400000000000000" pitchFamily="2" charset="0"/>
              </a:rPr>
              <a:t>Maryori</a:t>
            </a:r>
            <a:endParaRPr lang="en-US" sz="4266" dirty="0">
              <a:solidFill>
                <a:srgbClr val="FFFF00"/>
              </a:solidFill>
              <a:latin typeface="OogieBoogie" panose="00000400000000000000" pitchFamily="2" charset="0"/>
            </a:endParaRPr>
          </a:p>
        </p:txBody>
      </p:sp>
      <p:sp>
        <p:nvSpPr>
          <p:cNvPr id="8" name="By Robnei 7"/>
          <p:cNvSpPr txBox="1"/>
          <p:nvPr/>
        </p:nvSpPr>
        <p:spPr>
          <a:xfrm>
            <a:off x="1267747" y="2942392"/>
            <a:ext cx="255837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99" dirty="0">
                <a:solidFill>
                  <a:srgbClr val="FFC000"/>
                </a:solidFill>
                <a:latin typeface="OogieBoogie" panose="00000400000000000000" pitchFamily="2" charset="0"/>
              </a:rPr>
              <a:t>Cumple 8 Años</a:t>
            </a:r>
            <a:endParaRPr lang="en-US" sz="2399" dirty="0">
              <a:solidFill>
                <a:srgbClr val="FFC000"/>
              </a:solidFill>
              <a:latin typeface="OogieBoogie" panose="00000400000000000000" pitchFamily="2" charset="0"/>
            </a:endParaRPr>
          </a:p>
        </p:txBody>
      </p:sp>
      <p:sp>
        <p:nvSpPr>
          <p:cNvPr id="10" name="MegaIdea.Net 18"/>
          <p:cNvSpPr txBox="1"/>
          <p:nvPr/>
        </p:nvSpPr>
        <p:spPr>
          <a:xfrm>
            <a:off x="1527376" y="1363788"/>
            <a:ext cx="1996059" cy="666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66" dirty="0">
                <a:solidFill>
                  <a:srgbClr val="FFC000"/>
                </a:solidFill>
                <a:latin typeface="BaaBookHmkBold" panose="00000400000000000000" pitchFamily="2" charset="0"/>
              </a:rPr>
              <a:t>Te esperamos </a:t>
            </a:r>
          </a:p>
          <a:p>
            <a:pPr algn="ctr"/>
            <a:r>
              <a:rPr lang="es-PE" sz="1866" dirty="0">
                <a:solidFill>
                  <a:srgbClr val="FFC000"/>
                </a:solidFill>
                <a:latin typeface="BaaBookHmkBold" panose="00000400000000000000" pitchFamily="2" charset="0"/>
              </a:rPr>
              <a:t> para celebrar que</a:t>
            </a:r>
            <a:endParaRPr lang="en-US" sz="1866" dirty="0">
              <a:solidFill>
                <a:srgbClr val="FFC000"/>
              </a:solidFill>
              <a:latin typeface="BaaBookHmkBold" panose="00000400000000000000" pitchFamily="2" charset="0"/>
            </a:endParaRPr>
          </a:p>
        </p:txBody>
      </p:sp>
      <p:sp>
        <p:nvSpPr>
          <p:cNvPr id="12" name="MegaIdea.Net 17"/>
          <p:cNvSpPr txBox="1"/>
          <p:nvPr/>
        </p:nvSpPr>
        <p:spPr>
          <a:xfrm>
            <a:off x="1367617" y="3341133"/>
            <a:ext cx="2191626" cy="11999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399" b="1" dirty="0">
                <a:solidFill>
                  <a:srgbClr val="E67817"/>
                </a:solidFill>
                <a:latin typeface="BaaBookHmkBold" panose="00000400000000000000" pitchFamily="2" charset="0"/>
              </a:rPr>
              <a:t>El día</a:t>
            </a:r>
          </a:p>
          <a:p>
            <a:pPr algn="ctr"/>
            <a:r>
              <a:rPr lang="es-PE" sz="2399" b="1" dirty="0">
                <a:solidFill>
                  <a:srgbClr val="E67817"/>
                </a:solidFill>
                <a:latin typeface="BaaBookHmkBold" panose="00000400000000000000" pitchFamily="2" charset="0"/>
              </a:rPr>
              <a:t>SÁBADO 30</a:t>
            </a:r>
          </a:p>
          <a:p>
            <a:pPr algn="ctr"/>
            <a:r>
              <a:rPr lang="es-PE" sz="2399" b="1" dirty="0">
                <a:solidFill>
                  <a:srgbClr val="E67817"/>
                </a:solidFill>
                <a:latin typeface="BaaBookHmkBold" panose="00000400000000000000" pitchFamily="2" charset="0"/>
              </a:rPr>
              <a:t>DE NOVIEMBRE</a:t>
            </a:r>
          </a:p>
        </p:txBody>
      </p:sp>
      <p:sp>
        <p:nvSpPr>
          <p:cNvPr id="15" name="MegaIdea.Net 16"/>
          <p:cNvSpPr txBox="1"/>
          <p:nvPr/>
        </p:nvSpPr>
        <p:spPr>
          <a:xfrm>
            <a:off x="1566511" y="4540317"/>
            <a:ext cx="1906680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66" dirty="0">
                <a:solidFill>
                  <a:srgbClr val="85BF2D"/>
                </a:solidFill>
                <a:latin typeface="BaaBookHmkBold" panose="00000400000000000000" pitchFamily="2" charset="0"/>
              </a:rPr>
              <a:t>En Calle Luis</a:t>
            </a:r>
          </a:p>
          <a:p>
            <a:pPr algn="ctr"/>
            <a:r>
              <a:rPr lang="es-PE" sz="1866" dirty="0" err="1">
                <a:solidFill>
                  <a:srgbClr val="85BF2D"/>
                </a:solidFill>
                <a:latin typeface="BaaBookHmkBold" panose="00000400000000000000" pitchFamily="2" charset="0"/>
              </a:rPr>
              <a:t>Valcarcell</a:t>
            </a:r>
            <a:r>
              <a:rPr lang="es-PE" sz="1866" dirty="0">
                <a:solidFill>
                  <a:srgbClr val="85BF2D"/>
                </a:solidFill>
                <a:latin typeface="BaaBookHmkBold" panose="00000400000000000000" pitchFamily="2" charset="0"/>
              </a:rPr>
              <a:t> A-11</a:t>
            </a:r>
          </a:p>
          <a:p>
            <a:pPr algn="ctr"/>
            <a:r>
              <a:rPr lang="es-PE" sz="1866" dirty="0">
                <a:solidFill>
                  <a:srgbClr val="85BF2D"/>
                </a:solidFill>
                <a:latin typeface="BaaBookHmkBold" panose="00000400000000000000" pitchFamily="2" charset="0"/>
              </a:rPr>
              <a:t>A Las 5:30 pm.</a:t>
            </a:r>
          </a:p>
        </p:txBody>
      </p:sp>
      <p:sp>
        <p:nvSpPr>
          <p:cNvPr id="16" name="MegaIdea.Net 15"/>
          <p:cNvSpPr txBox="1"/>
          <p:nvPr/>
        </p:nvSpPr>
        <p:spPr>
          <a:xfrm>
            <a:off x="9876" y="6925169"/>
            <a:ext cx="172233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333" b="1" dirty="0">
                <a:solidFill>
                  <a:schemeClr val="bg1"/>
                </a:solidFill>
                <a:effectLst>
                  <a:glow rad="127000">
                    <a:srgbClr val="F66189"/>
                  </a:glow>
                </a:effectLst>
                <a:latin typeface="AvantGarde Md BT" panose="020B0602020202020204" pitchFamily="34" charset="0"/>
              </a:rPr>
              <a:t>www.megaidea.net</a:t>
            </a:r>
          </a:p>
        </p:txBody>
      </p:sp>
      <p:sp>
        <p:nvSpPr>
          <p:cNvPr id="13" name="MegaIdea.Net 14"/>
          <p:cNvSpPr txBox="1"/>
          <p:nvPr/>
        </p:nvSpPr>
        <p:spPr>
          <a:xfrm rot="21178640">
            <a:off x="1517424" y="5642518"/>
            <a:ext cx="1906680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66" dirty="0">
                <a:solidFill>
                  <a:srgbClr val="FFC000"/>
                </a:solidFill>
                <a:latin typeface="BaaBookHmkBold" panose="00000400000000000000" pitchFamily="2" charset="0"/>
              </a:rPr>
              <a:t>No faltes..!!</a:t>
            </a:r>
          </a:p>
        </p:txBody>
      </p:sp>
    </p:spTree>
    <p:extLst>
      <p:ext uri="{BB962C8B-B14F-4D97-AF65-F5344CB8AC3E}">
        <p14:creationId xmlns:p14="http://schemas.microsoft.com/office/powerpoint/2010/main" val="3759211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</TotalTime>
  <Words>30</Words>
  <Application>Microsoft Office PowerPoint</Application>
  <PresentationFormat>Personalizado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</vt:lpstr>
      <vt:lpstr>BaaBookHmkBold</vt:lpstr>
      <vt:lpstr>Arial</vt:lpstr>
      <vt:lpstr>AvantGarde Md BT</vt:lpstr>
      <vt:lpstr>Calibri Light</vt:lpstr>
      <vt:lpstr>OogieBoogie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Emojis</cp:keywords>
  <cp:lastModifiedBy>MEGAIDEA</cp:lastModifiedBy>
  <cp:revision>20</cp:revision>
  <dcterms:created xsi:type="dcterms:W3CDTF">2019-11-21T20:21:28Z</dcterms:created>
  <dcterms:modified xsi:type="dcterms:W3CDTF">2023-03-30T17:01:13Z</dcterms:modified>
</cp:coreProperties>
</file>