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7199313" cy="4787900"/>
  <p:notesSz cx="9144000" cy="6858000"/>
  <p:embeddedFontLst>
    <p:embeddedFont>
      <p:font typeface="Walt Disney Script" panose="03080602000000000000" pitchFamily="66" charset="0"/>
      <p:regular r:id="rId3"/>
    </p:embeddedFont>
    <p:embeddedFont>
      <p:font typeface="Ice kingdom" panose="02000800000000000000" pitchFamily="2" charset="0"/>
      <p:bold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es-ES"/>
    </a:defPPr>
    <a:lvl1pPr marL="0" algn="l" defTabSz="734995" rtl="0" eaLnBrk="1" latinLnBrk="0" hangingPunct="1">
      <a:defRPr sz="1447" kern="1200">
        <a:solidFill>
          <a:schemeClr val="tx1"/>
        </a:solidFill>
        <a:latin typeface="+mn-lt"/>
        <a:ea typeface="+mn-ea"/>
        <a:cs typeface="+mn-cs"/>
      </a:defRPr>
    </a:lvl1pPr>
    <a:lvl2pPr marL="367497" algn="l" defTabSz="734995" rtl="0" eaLnBrk="1" latinLnBrk="0" hangingPunct="1">
      <a:defRPr sz="1447" kern="1200">
        <a:solidFill>
          <a:schemeClr val="tx1"/>
        </a:solidFill>
        <a:latin typeface="+mn-lt"/>
        <a:ea typeface="+mn-ea"/>
        <a:cs typeface="+mn-cs"/>
      </a:defRPr>
    </a:lvl2pPr>
    <a:lvl3pPr marL="734995" algn="l" defTabSz="734995" rtl="0" eaLnBrk="1" latinLnBrk="0" hangingPunct="1">
      <a:defRPr sz="1447" kern="1200">
        <a:solidFill>
          <a:schemeClr val="tx1"/>
        </a:solidFill>
        <a:latin typeface="+mn-lt"/>
        <a:ea typeface="+mn-ea"/>
        <a:cs typeface="+mn-cs"/>
      </a:defRPr>
    </a:lvl3pPr>
    <a:lvl4pPr marL="1102492" algn="l" defTabSz="734995" rtl="0" eaLnBrk="1" latinLnBrk="0" hangingPunct="1">
      <a:defRPr sz="1447" kern="1200">
        <a:solidFill>
          <a:schemeClr val="tx1"/>
        </a:solidFill>
        <a:latin typeface="+mn-lt"/>
        <a:ea typeface="+mn-ea"/>
        <a:cs typeface="+mn-cs"/>
      </a:defRPr>
    </a:lvl4pPr>
    <a:lvl5pPr marL="1469989" algn="l" defTabSz="734995" rtl="0" eaLnBrk="1" latinLnBrk="0" hangingPunct="1">
      <a:defRPr sz="1447" kern="1200">
        <a:solidFill>
          <a:schemeClr val="tx1"/>
        </a:solidFill>
        <a:latin typeface="+mn-lt"/>
        <a:ea typeface="+mn-ea"/>
        <a:cs typeface="+mn-cs"/>
      </a:defRPr>
    </a:lvl5pPr>
    <a:lvl6pPr marL="1837487" algn="l" defTabSz="734995" rtl="0" eaLnBrk="1" latinLnBrk="0" hangingPunct="1">
      <a:defRPr sz="1447" kern="1200">
        <a:solidFill>
          <a:schemeClr val="tx1"/>
        </a:solidFill>
        <a:latin typeface="+mn-lt"/>
        <a:ea typeface="+mn-ea"/>
        <a:cs typeface="+mn-cs"/>
      </a:defRPr>
    </a:lvl6pPr>
    <a:lvl7pPr marL="2204984" algn="l" defTabSz="734995" rtl="0" eaLnBrk="1" latinLnBrk="0" hangingPunct="1">
      <a:defRPr sz="1447" kern="1200">
        <a:solidFill>
          <a:schemeClr val="tx1"/>
        </a:solidFill>
        <a:latin typeface="+mn-lt"/>
        <a:ea typeface="+mn-ea"/>
        <a:cs typeface="+mn-cs"/>
      </a:defRPr>
    </a:lvl7pPr>
    <a:lvl8pPr marL="2572482" algn="l" defTabSz="734995" rtl="0" eaLnBrk="1" latinLnBrk="0" hangingPunct="1">
      <a:defRPr sz="1447" kern="1200">
        <a:solidFill>
          <a:schemeClr val="tx1"/>
        </a:solidFill>
        <a:latin typeface="+mn-lt"/>
        <a:ea typeface="+mn-ea"/>
        <a:cs typeface="+mn-cs"/>
      </a:defRPr>
    </a:lvl8pPr>
    <a:lvl9pPr marL="2939979" algn="l" defTabSz="734995" rtl="0" eaLnBrk="1" latinLnBrk="0" hangingPunct="1">
      <a:defRPr sz="144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08" userDrawn="1">
          <p15:clr>
            <a:srgbClr val="A4A3A4"/>
          </p15:clr>
        </p15:guide>
        <p15:guide id="2" pos="22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2D95"/>
    <a:srgbClr val="DE4AAD"/>
    <a:srgbClr val="FA44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579" autoAdjust="0"/>
  </p:normalViewPr>
  <p:slideViewPr>
    <p:cSldViewPr>
      <p:cViewPr>
        <p:scale>
          <a:sx n="75" d="100"/>
          <a:sy n="75" d="100"/>
        </p:scale>
        <p:origin x="2286" y="936"/>
      </p:cViewPr>
      <p:guideLst>
        <p:guide orient="horz" pos="1508"/>
        <p:guide pos="22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949" y="1487354"/>
            <a:ext cx="6119416" cy="102629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79899" y="2713144"/>
            <a:ext cx="5039519" cy="12235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2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05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07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10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13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15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18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21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31/03/2023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31/03/2023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5219502" y="191740"/>
            <a:ext cx="1619846" cy="408523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59966" y="191740"/>
            <a:ext cx="4739548" cy="408523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31/03/2023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31/03/2023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8697" y="3076670"/>
            <a:ext cx="6119416" cy="950930"/>
          </a:xfrm>
        </p:spPr>
        <p:txBody>
          <a:bodyPr anchor="t"/>
          <a:lstStyle>
            <a:lvl1pPr algn="l">
              <a:defRPr sz="1773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68697" y="2029318"/>
            <a:ext cx="6119416" cy="1047353"/>
          </a:xfrm>
        </p:spPr>
        <p:txBody>
          <a:bodyPr anchor="b"/>
          <a:lstStyle>
            <a:lvl1pPr marL="0" indent="0">
              <a:buNone/>
              <a:defRPr sz="886">
                <a:solidFill>
                  <a:schemeClr val="tx1">
                    <a:tint val="75000"/>
                  </a:schemeClr>
                </a:solidFill>
              </a:defRPr>
            </a:lvl1pPr>
            <a:lvl2pPr marL="202663" indent="0">
              <a:buNone/>
              <a:defRPr sz="798">
                <a:solidFill>
                  <a:schemeClr val="tx1">
                    <a:tint val="75000"/>
                  </a:schemeClr>
                </a:solidFill>
              </a:defRPr>
            </a:lvl2pPr>
            <a:lvl3pPr marL="405326" indent="0">
              <a:buNone/>
              <a:defRPr sz="709">
                <a:solidFill>
                  <a:schemeClr val="tx1">
                    <a:tint val="75000"/>
                  </a:schemeClr>
                </a:solidFill>
              </a:defRPr>
            </a:lvl3pPr>
            <a:lvl4pPr marL="607989" indent="0">
              <a:buNone/>
              <a:defRPr sz="620">
                <a:solidFill>
                  <a:schemeClr val="tx1">
                    <a:tint val="75000"/>
                  </a:schemeClr>
                </a:solidFill>
              </a:defRPr>
            </a:lvl4pPr>
            <a:lvl5pPr marL="810652" indent="0">
              <a:buNone/>
              <a:defRPr sz="620">
                <a:solidFill>
                  <a:schemeClr val="tx1">
                    <a:tint val="75000"/>
                  </a:schemeClr>
                </a:solidFill>
              </a:defRPr>
            </a:lvl5pPr>
            <a:lvl6pPr marL="1013315" indent="0">
              <a:buNone/>
              <a:defRPr sz="620">
                <a:solidFill>
                  <a:schemeClr val="tx1">
                    <a:tint val="75000"/>
                  </a:schemeClr>
                </a:solidFill>
              </a:defRPr>
            </a:lvl6pPr>
            <a:lvl7pPr marL="1215978" indent="0">
              <a:buNone/>
              <a:defRPr sz="620">
                <a:solidFill>
                  <a:schemeClr val="tx1">
                    <a:tint val="75000"/>
                  </a:schemeClr>
                </a:solidFill>
              </a:defRPr>
            </a:lvl7pPr>
            <a:lvl8pPr marL="1418641" indent="0">
              <a:buNone/>
              <a:defRPr sz="620">
                <a:solidFill>
                  <a:schemeClr val="tx1">
                    <a:tint val="75000"/>
                  </a:schemeClr>
                </a:solidFill>
              </a:defRPr>
            </a:lvl8pPr>
            <a:lvl9pPr marL="1621305" indent="0">
              <a:buNone/>
              <a:defRPr sz="6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31/03/2023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59967" y="1117179"/>
            <a:ext cx="3179697" cy="3159793"/>
          </a:xfrm>
        </p:spPr>
        <p:txBody>
          <a:bodyPr/>
          <a:lstStyle>
            <a:lvl1pPr>
              <a:defRPr sz="1241"/>
            </a:lvl1pPr>
            <a:lvl2pPr>
              <a:defRPr sz="1064"/>
            </a:lvl2pPr>
            <a:lvl3pPr>
              <a:defRPr sz="886"/>
            </a:lvl3pPr>
            <a:lvl4pPr>
              <a:defRPr sz="798"/>
            </a:lvl4pPr>
            <a:lvl5pPr>
              <a:defRPr sz="798"/>
            </a:lvl5pPr>
            <a:lvl6pPr>
              <a:defRPr sz="798"/>
            </a:lvl6pPr>
            <a:lvl7pPr>
              <a:defRPr sz="798"/>
            </a:lvl7pPr>
            <a:lvl8pPr>
              <a:defRPr sz="798"/>
            </a:lvl8pPr>
            <a:lvl9pPr>
              <a:defRPr sz="79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659652" y="1117179"/>
            <a:ext cx="3179697" cy="3159793"/>
          </a:xfrm>
        </p:spPr>
        <p:txBody>
          <a:bodyPr/>
          <a:lstStyle>
            <a:lvl1pPr>
              <a:defRPr sz="1241"/>
            </a:lvl1pPr>
            <a:lvl2pPr>
              <a:defRPr sz="1064"/>
            </a:lvl2pPr>
            <a:lvl3pPr>
              <a:defRPr sz="886"/>
            </a:lvl3pPr>
            <a:lvl4pPr>
              <a:defRPr sz="798"/>
            </a:lvl4pPr>
            <a:lvl5pPr>
              <a:defRPr sz="798"/>
            </a:lvl5pPr>
            <a:lvl6pPr>
              <a:defRPr sz="798"/>
            </a:lvl6pPr>
            <a:lvl7pPr>
              <a:defRPr sz="798"/>
            </a:lvl7pPr>
            <a:lvl8pPr>
              <a:defRPr sz="798"/>
            </a:lvl8pPr>
            <a:lvl9pPr>
              <a:defRPr sz="79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31/03/2023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59967" y="1071737"/>
            <a:ext cx="3180947" cy="446648"/>
          </a:xfrm>
        </p:spPr>
        <p:txBody>
          <a:bodyPr anchor="b"/>
          <a:lstStyle>
            <a:lvl1pPr marL="0" indent="0">
              <a:buNone/>
              <a:defRPr sz="1064" b="1"/>
            </a:lvl1pPr>
            <a:lvl2pPr marL="202663" indent="0">
              <a:buNone/>
              <a:defRPr sz="886" b="1"/>
            </a:lvl2pPr>
            <a:lvl3pPr marL="405326" indent="0">
              <a:buNone/>
              <a:defRPr sz="798" b="1"/>
            </a:lvl3pPr>
            <a:lvl4pPr marL="607989" indent="0">
              <a:buNone/>
              <a:defRPr sz="709" b="1"/>
            </a:lvl4pPr>
            <a:lvl5pPr marL="810652" indent="0">
              <a:buNone/>
              <a:defRPr sz="709" b="1"/>
            </a:lvl5pPr>
            <a:lvl6pPr marL="1013315" indent="0">
              <a:buNone/>
              <a:defRPr sz="709" b="1"/>
            </a:lvl6pPr>
            <a:lvl7pPr marL="1215978" indent="0">
              <a:buNone/>
              <a:defRPr sz="709" b="1"/>
            </a:lvl7pPr>
            <a:lvl8pPr marL="1418641" indent="0">
              <a:buNone/>
              <a:defRPr sz="709" b="1"/>
            </a:lvl8pPr>
            <a:lvl9pPr marL="1621305" indent="0">
              <a:buNone/>
              <a:defRPr sz="709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59967" y="1518385"/>
            <a:ext cx="3180947" cy="2758584"/>
          </a:xfrm>
        </p:spPr>
        <p:txBody>
          <a:bodyPr/>
          <a:lstStyle>
            <a:lvl1pPr>
              <a:defRPr sz="1064"/>
            </a:lvl1pPr>
            <a:lvl2pPr>
              <a:defRPr sz="886"/>
            </a:lvl2pPr>
            <a:lvl3pPr>
              <a:defRPr sz="798"/>
            </a:lvl3pPr>
            <a:lvl4pPr>
              <a:defRPr sz="709"/>
            </a:lvl4pPr>
            <a:lvl5pPr>
              <a:defRPr sz="709"/>
            </a:lvl5pPr>
            <a:lvl6pPr>
              <a:defRPr sz="709"/>
            </a:lvl6pPr>
            <a:lvl7pPr>
              <a:defRPr sz="709"/>
            </a:lvl7pPr>
            <a:lvl8pPr>
              <a:defRPr sz="709"/>
            </a:lvl8pPr>
            <a:lvl9pPr>
              <a:defRPr sz="70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657154" y="1071737"/>
            <a:ext cx="3182197" cy="446648"/>
          </a:xfrm>
        </p:spPr>
        <p:txBody>
          <a:bodyPr anchor="b"/>
          <a:lstStyle>
            <a:lvl1pPr marL="0" indent="0">
              <a:buNone/>
              <a:defRPr sz="1064" b="1"/>
            </a:lvl1pPr>
            <a:lvl2pPr marL="202663" indent="0">
              <a:buNone/>
              <a:defRPr sz="886" b="1"/>
            </a:lvl2pPr>
            <a:lvl3pPr marL="405326" indent="0">
              <a:buNone/>
              <a:defRPr sz="798" b="1"/>
            </a:lvl3pPr>
            <a:lvl4pPr marL="607989" indent="0">
              <a:buNone/>
              <a:defRPr sz="709" b="1"/>
            </a:lvl4pPr>
            <a:lvl5pPr marL="810652" indent="0">
              <a:buNone/>
              <a:defRPr sz="709" b="1"/>
            </a:lvl5pPr>
            <a:lvl6pPr marL="1013315" indent="0">
              <a:buNone/>
              <a:defRPr sz="709" b="1"/>
            </a:lvl6pPr>
            <a:lvl7pPr marL="1215978" indent="0">
              <a:buNone/>
              <a:defRPr sz="709" b="1"/>
            </a:lvl7pPr>
            <a:lvl8pPr marL="1418641" indent="0">
              <a:buNone/>
              <a:defRPr sz="709" b="1"/>
            </a:lvl8pPr>
            <a:lvl9pPr marL="1621305" indent="0">
              <a:buNone/>
              <a:defRPr sz="709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657154" y="1518385"/>
            <a:ext cx="3182197" cy="2758584"/>
          </a:xfrm>
        </p:spPr>
        <p:txBody>
          <a:bodyPr/>
          <a:lstStyle>
            <a:lvl1pPr>
              <a:defRPr sz="1064"/>
            </a:lvl1pPr>
            <a:lvl2pPr>
              <a:defRPr sz="886"/>
            </a:lvl2pPr>
            <a:lvl3pPr>
              <a:defRPr sz="798"/>
            </a:lvl3pPr>
            <a:lvl4pPr>
              <a:defRPr sz="709"/>
            </a:lvl4pPr>
            <a:lvl5pPr>
              <a:defRPr sz="709"/>
            </a:lvl5pPr>
            <a:lvl6pPr>
              <a:defRPr sz="709"/>
            </a:lvl6pPr>
            <a:lvl7pPr>
              <a:defRPr sz="709"/>
            </a:lvl7pPr>
            <a:lvl8pPr>
              <a:defRPr sz="709"/>
            </a:lvl8pPr>
            <a:lvl9pPr>
              <a:defRPr sz="70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31/03/2023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31/03/2023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31/03/2023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9967" y="190629"/>
            <a:ext cx="2368524" cy="811284"/>
          </a:xfrm>
        </p:spPr>
        <p:txBody>
          <a:bodyPr anchor="b"/>
          <a:lstStyle>
            <a:lvl1pPr algn="l">
              <a:defRPr sz="886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14732" y="190631"/>
            <a:ext cx="4024617" cy="4086340"/>
          </a:xfrm>
        </p:spPr>
        <p:txBody>
          <a:bodyPr/>
          <a:lstStyle>
            <a:lvl1pPr>
              <a:defRPr sz="1419"/>
            </a:lvl1pPr>
            <a:lvl2pPr>
              <a:defRPr sz="1241"/>
            </a:lvl2pPr>
            <a:lvl3pPr>
              <a:defRPr sz="1064"/>
            </a:lvl3pPr>
            <a:lvl4pPr>
              <a:defRPr sz="886"/>
            </a:lvl4pPr>
            <a:lvl5pPr>
              <a:defRPr sz="886"/>
            </a:lvl5pPr>
            <a:lvl6pPr>
              <a:defRPr sz="886"/>
            </a:lvl6pPr>
            <a:lvl7pPr>
              <a:defRPr sz="886"/>
            </a:lvl7pPr>
            <a:lvl8pPr>
              <a:defRPr sz="886"/>
            </a:lvl8pPr>
            <a:lvl9pPr>
              <a:defRPr sz="886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59967" y="1001914"/>
            <a:ext cx="2368524" cy="3275057"/>
          </a:xfrm>
        </p:spPr>
        <p:txBody>
          <a:bodyPr/>
          <a:lstStyle>
            <a:lvl1pPr marL="0" indent="0">
              <a:buNone/>
              <a:defRPr sz="620"/>
            </a:lvl1pPr>
            <a:lvl2pPr marL="202663" indent="0">
              <a:buNone/>
              <a:defRPr sz="532"/>
            </a:lvl2pPr>
            <a:lvl3pPr marL="405326" indent="0">
              <a:buNone/>
              <a:defRPr sz="444"/>
            </a:lvl3pPr>
            <a:lvl4pPr marL="607989" indent="0">
              <a:buNone/>
              <a:defRPr sz="399"/>
            </a:lvl4pPr>
            <a:lvl5pPr marL="810652" indent="0">
              <a:buNone/>
              <a:defRPr sz="399"/>
            </a:lvl5pPr>
            <a:lvl6pPr marL="1013315" indent="0">
              <a:buNone/>
              <a:defRPr sz="399"/>
            </a:lvl6pPr>
            <a:lvl7pPr marL="1215978" indent="0">
              <a:buNone/>
              <a:defRPr sz="399"/>
            </a:lvl7pPr>
            <a:lvl8pPr marL="1418641" indent="0">
              <a:buNone/>
              <a:defRPr sz="399"/>
            </a:lvl8pPr>
            <a:lvl9pPr marL="1621305" indent="0">
              <a:buNone/>
              <a:defRPr sz="39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31/03/2023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11116" y="3351531"/>
            <a:ext cx="4319588" cy="395667"/>
          </a:xfrm>
        </p:spPr>
        <p:txBody>
          <a:bodyPr anchor="b"/>
          <a:lstStyle>
            <a:lvl1pPr algn="l">
              <a:defRPr sz="886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411116" y="427808"/>
            <a:ext cx="4319588" cy="2872740"/>
          </a:xfrm>
        </p:spPr>
        <p:txBody>
          <a:bodyPr/>
          <a:lstStyle>
            <a:lvl1pPr marL="0" indent="0">
              <a:buNone/>
              <a:defRPr sz="1419"/>
            </a:lvl1pPr>
            <a:lvl2pPr marL="202663" indent="0">
              <a:buNone/>
              <a:defRPr sz="1241"/>
            </a:lvl2pPr>
            <a:lvl3pPr marL="405326" indent="0">
              <a:buNone/>
              <a:defRPr sz="1064"/>
            </a:lvl3pPr>
            <a:lvl4pPr marL="607989" indent="0">
              <a:buNone/>
              <a:defRPr sz="886"/>
            </a:lvl4pPr>
            <a:lvl5pPr marL="810652" indent="0">
              <a:buNone/>
              <a:defRPr sz="886"/>
            </a:lvl5pPr>
            <a:lvl6pPr marL="1013315" indent="0">
              <a:buNone/>
              <a:defRPr sz="886"/>
            </a:lvl6pPr>
            <a:lvl7pPr marL="1215978" indent="0">
              <a:buNone/>
              <a:defRPr sz="886"/>
            </a:lvl7pPr>
            <a:lvl8pPr marL="1418641" indent="0">
              <a:buNone/>
              <a:defRPr sz="886"/>
            </a:lvl8pPr>
            <a:lvl9pPr marL="1621305" indent="0">
              <a:buNone/>
              <a:defRPr sz="886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411116" y="3747198"/>
            <a:ext cx="4319588" cy="561913"/>
          </a:xfrm>
        </p:spPr>
        <p:txBody>
          <a:bodyPr/>
          <a:lstStyle>
            <a:lvl1pPr marL="0" indent="0">
              <a:buNone/>
              <a:defRPr sz="620"/>
            </a:lvl1pPr>
            <a:lvl2pPr marL="202663" indent="0">
              <a:buNone/>
              <a:defRPr sz="532"/>
            </a:lvl2pPr>
            <a:lvl3pPr marL="405326" indent="0">
              <a:buNone/>
              <a:defRPr sz="444"/>
            </a:lvl3pPr>
            <a:lvl4pPr marL="607989" indent="0">
              <a:buNone/>
              <a:defRPr sz="399"/>
            </a:lvl4pPr>
            <a:lvl5pPr marL="810652" indent="0">
              <a:buNone/>
              <a:defRPr sz="399"/>
            </a:lvl5pPr>
            <a:lvl6pPr marL="1013315" indent="0">
              <a:buNone/>
              <a:defRPr sz="399"/>
            </a:lvl6pPr>
            <a:lvl7pPr marL="1215978" indent="0">
              <a:buNone/>
              <a:defRPr sz="399"/>
            </a:lvl7pPr>
            <a:lvl8pPr marL="1418641" indent="0">
              <a:buNone/>
              <a:defRPr sz="399"/>
            </a:lvl8pPr>
            <a:lvl9pPr marL="1621305" indent="0">
              <a:buNone/>
              <a:defRPr sz="39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31/03/2023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59966" y="191738"/>
            <a:ext cx="6479382" cy="797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59966" y="1117179"/>
            <a:ext cx="6479382" cy="3159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59966" y="4437676"/>
            <a:ext cx="1679840" cy="2549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31/03/2023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459766" y="4437676"/>
            <a:ext cx="2279782" cy="2549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5159508" y="4437676"/>
            <a:ext cx="1679840" cy="2549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7" name="megaidea.net"/>
          <p:cNvSpPr/>
          <p:nvPr userDrawn="1"/>
        </p:nvSpPr>
        <p:spPr>
          <a:xfrm>
            <a:off x="-2645678" y="-275866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642714" y="313315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633742" y="-142857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344556" y="-131427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6072" y="3346590"/>
            <a:ext cx="2095145" cy="14892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05326" rtl="0" eaLnBrk="1" latinLnBrk="0" hangingPunct="1">
        <a:spcBef>
          <a:spcPct val="0"/>
        </a:spcBef>
        <a:buNone/>
        <a:defRPr sz="1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1997" indent="-151997" algn="l" defTabSz="405326" rtl="0" eaLnBrk="1" latinLnBrk="0" hangingPunct="1">
        <a:spcBef>
          <a:spcPct val="20000"/>
        </a:spcBef>
        <a:buFont typeface="Arial" pitchFamily="34" charset="0"/>
        <a:buChar char="•"/>
        <a:defRPr sz="1419" kern="1200">
          <a:solidFill>
            <a:schemeClr val="tx1"/>
          </a:solidFill>
          <a:latin typeface="+mn-lt"/>
          <a:ea typeface="+mn-ea"/>
          <a:cs typeface="+mn-cs"/>
        </a:defRPr>
      </a:lvl1pPr>
      <a:lvl2pPr marL="329328" indent="-126664" algn="l" defTabSz="405326" rtl="0" eaLnBrk="1" latinLnBrk="0" hangingPunct="1">
        <a:spcBef>
          <a:spcPct val="20000"/>
        </a:spcBef>
        <a:buFont typeface="Arial" pitchFamily="34" charset="0"/>
        <a:buChar char="–"/>
        <a:defRPr sz="1241" kern="1200">
          <a:solidFill>
            <a:schemeClr val="tx1"/>
          </a:solidFill>
          <a:latin typeface="+mn-lt"/>
          <a:ea typeface="+mn-ea"/>
          <a:cs typeface="+mn-cs"/>
        </a:defRPr>
      </a:lvl2pPr>
      <a:lvl3pPr marL="506657" indent="-101332" algn="l" defTabSz="405326" rtl="0" eaLnBrk="1" latinLnBrk="0" hangingPunct="1">
        <a:spcBef>
          <a:spcPct val="20000"/>
        </a:spcBef>
        <a:buFont typeface="Arial" pitchFamily="34" charset="0"/>
        <a:buChar char="•"/>
        <a:defRPr sz="1064" kern="1200">
          <a:solidFill>
            <a:schemeClr val="tx1"/>
          </a:solidFill>
          <a:latin typeface="+mn-lt"/>
          <a:ea typeface="+mn-ea"/>
          <a:cs typeface="+mn-cs"/>
        </a:defRPr>
      </a:lvl3pPr>
      <a:lvl4pPr marL="709321" indent="-101332" algn="l" defTabSz="405326" rtl="0" eaLnBrk="1" latinLnBrk="0" hangingPunct="1">
        <a:spcBef>
          <a:spcPct val="20000"/>
        </a:spcBef>
        <a:buFont typeface="Arial" pitchFamily="34" charset="0"/>
        <a:buChar char="–"/>
        <a:defRPr sz="886" kern="1200">
          <a:solidFill>
            <a:schemeClr val="tx1"/>
          </a:solidFill>
          <a:latin typeface="+mn-lt"/>
          <a:ea typeface="+mn-ea"/>
          <a:cs typeface="+mn-cs"/>
        </a:defRPr>
      </a:lvl4pPr>
      <a:lvl5pPr marL="911984" indent="-101332" algn="l" defTabSz="405326" rtl="0" eaLnBrk="1" latinLnBrk="0" hangingPunct="1">
        <a:spcBef>
          <a:spcPct val="20000"/>
        </a:spcBef>
        <a:buFont typeface="Arial" pitchFamily="34" charset="0"/>
        <a:buChar char="»"/>
        <a:defRPr sz="886" kern="1200">
          <a:solidFill>
            <a:schemeClr val="tx1"/>
          </a:solidFill>
          <a:latin typeface="+mn-lt"/>
          <a:ea typeface="+mn-ea"/>
          <a:cs typeface="+mn-cs"/>
        </a:defRPr>
      </a:lvl5pPr>
      <a:lvl6pPr marL="1114646" indent="-101332" algn="l" defTabSz="405326" rtl="0" eaLnBrk="1" latinLnBrk="0" hangingPunct="1">
        <a:spcBef>
          <a:spcPct val="20000"/>
        </a:spcBef>
        <a:buFont typeface="Arial" pitchFamily="34" charset="0"/>
        <a:buChar char="•"/>
        <a:defRPr sz="886" kern="1200">
          <a:solidFill>
            <a:schemeClr val="tx1"/>
          </a:solidFill>
          <a:latin typeface="+mn-lt"/>
          <a:ea typeface="+mn-ea"/>
          <a:cs typeface="+mn-cs"/>
        </a:defRPr>
      </a:lvl6pPr>
      <a:lvl7pPr marL="1317310" indent="-101332" algn="l" defTabSz="405326" rtl="0" eaLnBrk="1" latinLnBrk="0" hangingPunct="1">
        <a:spcBef>
          <a:spcPct val="20000"/>
        </a:spcBef>
        <a:buFont typeface="Arial" pitchFamily="34" charset="0"/>
        <a:buChar char="•"/>
        <a:defRPr sz="886" kern="1200">
          <a:solidFill>
            <a:schemeClr val="tx1"/>
          </a:solidFill>
          <a:latin typeface="+mn-lt"/>
          <a:ea typeface="+mn-ea"/>
          <a:cs typeface="+mn-cs"/>
        </a:defRPr>
      </a:lvl7pPr>
      <a:lvl8pPr marL="1519973" indent="-101332" algn="l" defTabSz="405326" rtl="0" eaLnBrk="1" latinLnBrk="0" hangingPunct="1">
        <a:spcBef>
          <a:spcPct val="20000"/>
        </a:spcBef>
        <a:buFont typeface="Arial" pitchFamily="34" charset="0"/>
        <a:buChar char="•"/>
        <a:defRPr sz="886" kern="1200">
          <a:solidFill>
            <a:schemeClr val="tx1"/>
          </a:solidFill>
          <a:latin typeface="+mn-lt"/>
          <a:ea typeface="+mn-ea"/>
          <a:cs typeface="+mn-cs"/>
        </a:defRPr>
      </a:lvl8pPr>
      <a:lvl9pPr marL="1722636" indent="-101332" algn="l" defTabSz="405326" rtl="0" eaLnBrk="1" latinLnBrk="0" hangingPunct="1">
        <a:spcBef>
          <a:spcPct val="20000"/>
        </a:spcBef>
        <a:buFont typeface="Arial" pitchFamily="34" charset="0"/>
        <a:buChar char="•"/>
        <a:defRPr sz="88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05326" rtl="0" eaLnBrk="1" latinLnBrk="0" hangingPunct="1">
        <a:defRPr sz="798" kern="1200">
          <a:solidFill>
            <a:schemeClr val="tx1"/>
          </a:solidFill>
          <a:latin typeface="+mn-lt"/>
          <a:ea typeface="+mn-ea"/>
          <a:cs typeface="+mn-cs"/>
        </a:defRPr>
      </a:lvl1pPr>
      <a:lvl2pPr marL="202663" algn="l" defTabSz="405326" rtl="0" eaLnBrk="1" latinLnBrk="0" hangingPunct="1">
        <a:defRPr sz="798" kern="1200">
          <a:solidFill>
            <a:schemeClr val="tx1"/>
          </a:solidFill>
          <a:latin typeface="+mn-lt"/>
          <a:ea typeface="+mn-ea"/>
          <a:cs typeface="+mn-cs"/>
        </a:defRPr>
      </a:lvl2pPr>
      <a:lvl3pPr marL="405326" algn="l" defTabSz="405326" rtl="0" eaLnBrk="1" latinLnBrk="0" hangingPunct="1">
        <a:defRPr sz="798" kern="1200">
          <a:solidFill>
            <a:schemeClr val="tx1"/>
          </a:solidFill>
          <a:latin typeface="+mn-lt"/>
          <a:ea typeface="+mn-ea"/>
          <a:cs typeface="+mn-cs"/>
        </a:defRPr>
      </a:lvl3pPr>
      <a:lvl4pPr marL="607989" algn="l" defTabSz="405326" rtl="0" eaLnBrk="1" latinLnBrk="0" hangingPunct="1">
        <a:defRPr sz="798" kern="1200">
          <a:solidFill>
            <a:schemeClr val="tx1"/>
          </a:solidFill>
          <a:latin typeface="+mn-lt"/>
          <a:ea typeface="+mn-ea"/>
          <a:cs typeface="+mn-cs"/>
        </a:defRPr>
      </a:lvl4pPr>
      <a:lvl5pPr marL="810652" algn="l" defTabSz="405326" rtl="0" eaLnBrk="1" latinLnBrk="0" hangingPunct="1">
        <a:defRPr sz="798" kern="1200">
          <a:solidFill>
            <a:schemeClr val="tx1"/>
          </a:solidFill>
          <a:latin typeface="+mn-lt"/>
          <a:ea typeface="+mn-ea"/>
          <a:cs typeface="+mn-cs"/>
        </a:defRPr>
      </a:lvl5pPr>
      <a:lvl6pPr marL="1013315" algn="l" defTabSz="405326" rtl="0" eaLnBrk="1" latinLnBrk="0" hangingPunct="1">
        <a:defRPr sz="798" kern="1200">
          <a:solidFill>
            <a:schemeClr val="tx1"/>
          </a:solidFill>
          <a:latin typeface="+mn-lt"/>
          <a:ea typeface="+mn-ea"/>
          <a:cs typeface="+mn-cs"/>
        </a:defRPr>
      </a:lvl6pPr>
      <a:lvl7pPr marL="1215978" algn="l" defTabSz="405326" rtl="0" eaLnBrk="1" latinLnBrk="0" hangingPunct="1">
        <a:defRPr sz="798" kern="1200">
          <a:solidFill>
            <a:schemeClr val="tx1"/>
          </a:solidFill>
          <a:latin typeface="+mn-lt"/>
          <a:ea typeface="+mn-ea"/>
          <a:cs typeface="+mn-cs"/>
        </a:defRPr>
      </a:lvl7pPr>
      <a:lvl8pPr marL="1418641" algn="l" defTabSz="405326" rtl="0" eaLnBrk="1" latinLnBrk="0" hangingPunct="1">
        <a:defRPr sz="798" kern="1200">
          <a:solidFill>
            <a:schemeClr val="tx1"/>
          </a:solidFill>
          <a:latin typeface="+mn-lt"/>
          <a:ea typeface="+mn-ea"/>
          <a:cs typeface="+mn-cs"/>
        </a:defRPr>
      </a:lvl8pPr>
      <a:lvl9pPr marL="1621305" algn="l" defTabSz="405326" rtl="0" eaLnBrk="1" latinLnBrk="0" hangingPunct="1">
        <a:defRPr sz="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jp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Megaidea.Net Els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36" y="161702"/>
            <a:ext cx="6486241" cy="4434863"/>
          </a:xfrm>
          <a:prstGeom prst="rect">
            <a:avLst/>
          </a:prstGeom>
        </p:spPr>
      </p:pic>
      <p:pic>
        <p:nvPicPr>
          <p:cNvPr id="134" name="Megaidea.N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83" y="3369856"/>
            <a:ext cx="307173" cy="355996"/>
          </a:xfrm>
          <a:prstGeom prst="rect">
            <a:avLst/>
          </a:prstGeom>
        </p:spPr>
      </p:pic>
      <p:pic>
        <p:nvPicPr>
          <p:cNvPr id="135" name="Megaidea.Ne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02" y="1892106"/>
            <a:ext cx="224851" cy="260590"/>
          </a:xfrm>
          <a:prstGeom prst="rect">
            <a:avLst/>
          </a:prstGeom>
        </p:spPr>
      </p:pic>
      <p:pic>
        <p:nvPicPr>
          <p:cNvPr id="136" name="Megaidea.Ne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73" y="4225658"/>
            <a:ext cx="214211" cy="248259"/>
          </a:xfrm>
          <a:prstGeom prst="rect">
            <a:avLst/>
          </a:prstGeom>
        </p:spPr>
      </p:pic>
      <p:pic>
        <p:nvPicPr>
          <p:cNvPr id="57" name="Megaidea.Ne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299" y="2712562"/>
            <a:ext cx="192728" cy="192728"/>
          </a:xfrm>
          <a:prstGeom prst="rect">
            <a:avLst/>
          </a:prstGeom>
        </p:spPr>
      </p:pic>
      <p:pic>
        <p:nvPicPr>
          <p:cNvPr id="59" name="Megaidea.Ne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29" y="2891832"/>
            <a:ext cx="222847" cy="258264"/>
          </a:xfrm>
          <a:prstGeom prst="rect">
            <a:avLst/>
          </a:prstGeom>
        </p:spPr>
      </p:pic>
      <p:pic>
        <p:nvPicPr>
          <p:cNvPr id="65" name="Megaidea.Net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76" y="1101388"/>
            <a:ext cx="529669" cy="613857"/>
          </a:xfrm>
          <a:prstGeom prst="rect">
            <a:avLst/>
          </a:prstGeom>
        </p:spPr>
      </p:pic>
      <p:sp>
        <p:nvSpPr>
          <p:cNvPr id="123" name="122 CuadroTexto"/>
          <p:cNvSpPr txBox="1"/>
          <p:nvPr/>
        </p:nvSpPr>
        <p:spPr>
          <a:xfrm>
            <a:off x="3086275" y="364444"/>
            <a:ext cx="732901" cy="1034733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contrasting" dir="t"/>
            </a:scene3d>
            <a:sp3d extrusionH="57150" contourW="12700" prstMaterial="powder">
              <a:bevelT w="38100" prst="riblet"/>
              <a:bevelB w="57150"/>
              <a:contourClr>
                <a:schemeClr val="accent5">
                  <a:lumMod val="75000"/>
                </a:schemeClr>
              </a:contourClr>
            </a:sp3d>
          </a:bodyPr>
          <a:lstStyle/>
          <a:p>
            <a:r>
              <a:rPr lang="es-ES" sz="8000" dirty="0" smtClean="0">
                <a:blipFill>
                  <a:blip r:embed="rId10"/>
                  <a:stretch>
                    <a:fillRect/>
                  </a:stretch>
                </a:blipFill>
                <a:effectLst>
                  <a:outerShdw dist="38100" dir="8100000" sx="99000" sy="99000" algn="tr" rotWithShape="0">
                    <a:schemeClr val="accent1">
                      <a:lumMod val="50000"/>
                      <a:alpha val="99000"/>
                    </a:schemeClr>
                  </a:outerShdw>
                </a:effectLst>
                <a:latin typeface="Ice kingdom" pitchFamily="2" charset="0"/>
              </a:rPr>
              <a:t>5</a:t>
            </a:r>
            <a:endParaRPr lang="es-MX" sz="8000" dirty="0">
              <a:blipFill>
                <a:blip r:embed="rId10"/>
                <a:stretch>
                  <a:fillRect/>
                </a:stretch>
              </a:blipFill>
              <a:effectLst>
                <a:outerShdw dist="38100" dir="8100000" sx="99000" sy="99000" algn="tr" rotWithShape="0">
                  <a:schemeClr val="accent1">
                    <a:lumMod val="50000"/>
                    <a:alpha val="99000"/>
                  </a:schemeClr>
                </a:outerShdw>
              </a:effectLst>
              <a:latin typeface="Ice kingdom" pitchFamily="2" charset="0"/>
            </a:endParaRPr>
          </a:p>
        </p:txBody>
      </p:sp>
      <p:sp>
        <p:nvSpPr>
          <p:cNvPr id="119" name="118 CuadroTexto"/>
          <p:cNvSpPr txBox="1"/>
          <p:nvPr/>
        </p:nvSpPr>
        <p:spPr>
          <a:xfrm>
            <a:off x="503311" y="386600"/>
            <a:ext cx="2495035" cy="66063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contrasting" dir="t"/>
            </a:scene3d>
            <a:sp3d extrusionH="57150" contourW="12700" prstMaterial="powder">
              <a:bevelT w="38100" prst="riblet"/>
              <a:bevelB w="57150"/>
              <a:contourClr>
                <a:schemeClr val="accent5">
                  <a:lumMod val="75000"/>
                </a:schemeClr>
              </a:contourClr>
            </a:sp3d>
          </a:bodyPr>
          <a:lstStyle/>
          <a:p>
            <a:r>
              <a:rPr lang="es-ES" sz="4000" dirty="0" smtClean="0">
                <a:blipFill dpi="0" rotWithShape="1">
                  <a:blip r:embed="rId10"/>
                  <a:srcRect/>
                  <a:stretch>
                    <a:fillRect/>
                  </a:stretch>
                </a:blipFill>
                <a:effectLst>
                  <a:outerShdw dist="38100" dir="8100000" sx="99000" sy="99000" algn="tr" rotWithShape="0">
                    <a:schemeClr val="accent1">
                      <a:lumMod val="50000"/>
                      <a:alpha val="99000"/>
                    </a:schemeClr>
                  </a:outerShdw>
                </a:effectLst>
                <a:latin typeface="Ice kingdom" pitchFamily="2" charset="0"/>
              </a:rPr>
              <a:t>MARYORI</a:t>
            </a:r>
            <a:endParaRPr lang="es-MX" sz="4000" dirty="0">
              <a:blipFill dpi="0" rotWithShape="1">
                <a:blip r:embed="rId10"/>
                <a:srcRect/>
                <a:stretch>
                  <a:fillRect/>
                </a:stretch>
              </a:blipFill>
              <a:effectLst>
                <a:outerShdw dist="38100" dir="8100000" sx="99000" sy="99000" algn="tr" rotWithShape="0">
                  <a:schemeClr val="accent1">
                    <a:lumMod val="50000"/>
                    <a:alpha val="99000"/>
                  </a:schemeClr>
                </a:outerShdw>
              </a:effectLst>
              <a:latin typeface="Ice kingdom" pitchFamily="2" charset="0"/>
            </a:endParaRPr>
          </a:p>
        </p:txBody>
      </p:sp>
      <p:pic>
        <p:nvPicPr>
          <p:cNvPr id="8" name="wWw.Megaidea.Ne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33" y="1927039"/>
            <a:ext cx="395054" cy="395054"/>
          </a:xfrm>
          <a:prstGeom prst="rect">
            <a:avLst/>
          </a:prstGeom>
        </p:spPr>
      </p:pic>
      <p:sp>
        <p:nvSpPr>
          <p:cNvPr id="100" name="99 Rectángulo"/>
          <p:cNvSpPr/>
          <p:nvPr/>
        </p:nvSpPr>
        <p:spPr>
          <a:xfrm>
            <a:off x="2069459" y="1070536"/>
            <a:ext cx="849447" cy="45836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 contourW="44450">
              <a:bevelT w="0" h="38100" prst="relaxedInset"/>
              <a:contourClr>
                <a:srgbClr val="0070C0"/>
              </a:contourClr>
            </a:sp3d>
          </a:bodyPr>
          <a:lstStyle/>
          <a:p>
            <a:r>
              <a:rPr lang="es-MX" sz="3000" b="1" dirty="0" smtClean="0">
                <a:ln w="6350">
                  <a:noFill/>
                </a:ln>
                <a:solidFill>
                  <a:schemeClr val="bg1"/>
                </a:solidFill>
                <a:latin typeface="Walt Disney Script" pitchFamily="66" charset="0"/>
              </a:rPr>
              <a:t>Cumple</a:t>
            </a:r>
            <a:endParaRPr lang="es-ES" sz="3000" b="1" dirty="0">
              <a:ln w="6350">
                <a:noFill/>
              </a:ln>
              <a:solidFill>
                <a:schemeClr val="bg1"/>
              </a:solidFill>
              <a:latin typeface="Walt Disney Script" pitchFamily="66" charset="0"/>
            </a:endParaRPr>
          </a:p>
        </p:txBody>
      </p:sp>
      <p:pic>
        <p:nvPicPr>
          <p:cNvPr id="121" name="Megaidea.Net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526" y="3157516"/>
            <a:ext cx="379226" cy="439502"/>
          </a:xfrm>
          <a:prstGeom prst="rect">
            <a:avLst/>
          </a:prstGeom>
        </p:spPr>
      </p:pic>
      <p:pic>
        <p:nvPicPr>
          <p:cNvPr id="130" name="Megaidea.Net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479" y="189748"/>
            <a:ext cx="581691" cy="581691"/>
          </a:xfrm>
          <a:prstGeom prst="rect">
            <a:avLst/>
          </a:prstGeom>
        </p:spPr>
      </p:pic>
      <p:pic>
        <p:nvPicPr>
          <p:cNvPr id="131" name="Megaidea.Net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390" y="1750252"/>
            <a:ext cx="1498892" cy="1498892"/>
          </a:xfrm>
          <a:prstGeom prst="rect">
            <a:avLst/>
          </a:prstGeom>
        </p:spPr>
      </p:pic>
      <p:pic>
        <p:nvPicPr>
          <p:cNvPr id="132" name="Megaidea.Net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29" y="1073745"/>
            <a:ext cx="499604" cy="499604"/>
          </a:xfrm>
          <a:prstGeom prst="rect">
            <a:avLst/>
          </a:prstGeom>
        </p:spPr>
      </p:pic>
      <p:pic>
        <p:nvPicPr>
          <p:cNvPr id="15" name="Megaidea.Net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846" y="1183392"/>
            <a:ext cx="233237" cy="270306"/>
          </a:xfrm>
          <a:prstGeom prst="rect">
            <a:avLst/>
          </a:prstGeom>
        </p:spPr>
      </p:pic>
      <p:pic>
        <p:nvPicPr>
          <p:cNvPr id="137" name="Megaidea.Ne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28" y="4007436"/>
            <a:ext cx="254821" cy="295324"/>
          </a:xfrm>
          <a:prstGeom prst="rect">
            <a:avLst/>
          </a:prstGeom>
        </p:spPr>
      </p:pic>
      <p:pic>
        <p:nvPicPr>
          <p:cNvPr id="53" name="wWw.Megaidea.Net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56" y="3434822"/>
            <a:ext cx="151563" cy="151563"/>
          </a:xfrm>
          <a:prstGeom prst="rect">
            <a:avLst/>
          </a:prstGeom>
        </p:spPr>
      </p:pic>
      <p:pic>
        <p:nvPicPr>
          <p:cNvPr id="54" name="Megaidea.Net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300" y="3216189"/>
            <a:ext cx="151563" cy="151563"/>
          </a:xfrm>
          <a:prstGeom prst="rect">
            <a:avLst/>
          </a:prstGeom>
        </p:spPr>
      </p:pic>
      <p:pic>
        <p:nvPicPr>
          <p:cNvPr id="55" name="Megaidea.Net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252" y="2996171"/>
            <a:ext cx="102966" cy="102966"/>
          </a:xfrm>
          <a:prstGeom prst="rect">
            <a:avLst/>
          </a:prstGeom>
        </p:spPr>
      </p:pic>
      <p:pic>
        <p:nvPicPr>
          <p:cNvPr id="56" name="Megaidea.Ne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059" y="87814"/>
            <a:ext cx="670507" cy="670507"/>
          </a:xfrm>
          <a:prstGeom prst="rect">
            <a:avLst/>
          </a:prstGeom>
        </p:spPr>
      </p:pic>
      <p:pic>
        <p:nvPicPr>
          <p:cNvPr id="58" name="Megaidea.Ne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77" y="139183"/>
            <a:ext cx="632256" cy="632256"/>
          </a:xfrm>
          <a:prstGeom prst="rect">
            <a:avLst/>
          </a:prstGeom>
        </p:spPr>
      </p:pic>
      <p:pic>
        <p:nvPicPr>
          <p:cNvPr id="60" name="Megaidea.Ne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438" y="3110936"/>
            <a:ext cx="968921" cy="968921"/>
          </a:xfrm>
          <a:prstGeom prst="rect">
            <a:avLst/>
          </a:prstGeom>
        </p:spPr>
      </p:pic>
      <p:pic>
        <p:nvPicPr>
          <p:cNvPr id="61" name="wWw.Megaidea.Ne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88" y="3679240"/>
            <a:ext cx="192728" cy="192728"/>
          </a:xfrm>
          <a:prstGeom prst="rect">
            <a:avLst/>
          </a:prstGeom>
        </p:spPr>
      </p:pic>
      <p:pic>
        <p:nvPicPr>
          <p:cNvPr id="62" name="Megaidea.Net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806" y="3254185"/>
            <a:ext cx="151563" cy="151563"/>
          </a:xfrm>
          <a:prstGeom prst="rect">
            <a:avLst/>
          </a:prstGeom>
        </p:spPr>
      </p:pic>
      <p:pic>
        <p:nvPicPr>
          <p:cNvPr id="63" name="62 Imagen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03" y="875461"/>
            <a:ext cx="102966" cy="102966"/>
          </a:xfrm>
          <a:prstGeom prst="rect">
            <a:avLst/>
          </a:prstGeom>
        </p:spPr>
      </p:pic>
      <p:pic>
        <p:nvPicPr>
          <p:cNvPr id="64" name="Megaidea.Net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41" y="2905290"/>
            <a:ext cx="151563" cy="151563"/>
          </a:xfrm>
          <a:prstGeom prst="rect">
            <a:avLst/>
          </a:prstGeom>
        </p:spPr>
      </p:pic>
      <p:pic>
        <p:nvPicPr>
          <p:cNvPr id="133" name="Megaidea.Net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28" y="2457717"/>
            <a:ext cx="319260" cy="370004"/>
          </a:xfrm>
          <a:prstGeom prst="rect">
            <a:avLst/>
          </a:prstGeom>
        </p:spPr>
      </p:pic>
      <p:pic>
        <p:nvPicPr>
          <p:cNvPr id="45" name="Megaidea.Net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325" y="1024978"/>
            <a:ext cx="432048" cy="500719"/>
          </a:xfrm>
          <a:prstGeom prst="rect">
            <a:avLst/>
          </a:prstGeom>
        </p:spPr>
      </p:pic>
      <p:pic>
        <p:nvPicPr>
          <p:cNvPr id="46" name="Megaidea.Ne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424" y="2828722"/>
            <a:ext cx="202922" cy="235172"/>
          </a:xfrm>
          <a:prstGeom prst="rect">
            <a:avLst/>
          </a:prstGeom>
        </p:spPr>
      </p:pic>
      <p:pic>
        <p:nvPicPr>
          <p:cNvPr id="51" name="Megaidea.Net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526" y="301511"/>
            <a:ext cx="567244" cy="573950"/>
          </a:xfrm>
          <a:prstGeom prst="rect">
            <a:avLst/>
          </a:prstGeom>
          <a:effectLst/>
        </p:spPr>
      </p:pic>
      <p:pic>
        <p:nvPicPr>
          <p:cNvPr id="52" name="wWw.Megaidea.Net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347" y="2856836"/>
            <a:ext cx="440872" cy="510945"/>
          </a:xfrm>
          <a:prstGeom prst="rect">
            <a:avLst/>
          </a:prstGeom>
          <a:effectLst/>
        </p:spPr>
      </p:pic>
      <p:sp>
        <p:nvSpPr>
          <p:cNvPr id="49" name="48 Rectángulo"/>
          <p:cNvSpPr/>
          <p:nvPr/>
        </p:nvSpPr>
        <p:spPr>
          <a:xfrm>
            <a:off x="1747022" y="3671818"/>
            <a:ext cx="1494320" cy="63094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 contourW="44450">
              <a:bevelT w="0" h="38100" prst="relaxedInset"/>
              <a:contourClr>
                <a:srgbClr val="0070C0"/>
              </a:contourClr>
            </a:sp3d>
          </a:bodyPr>
          <a:lstStyle/>
          <a:p>
            <a:r>
              <a:rPr lang="es-MX" sz="3500" b="1" dirty="0">
                <a:ln w="6350">
                  <a:noFill/>
                </a:ln>
                <a:solidFill>
                  <a:schemeClr val="bg1"/>
                </a:solidFill>
                <a:latin typeface="Walt Disney Script" pitchFamily="66" charset="0"/>
              </a:rPr>
              <a:t>No faltes!</a:t>
            </a:r>
            <a:endParaRPr lang="es-ES" sz="3500" b="1" dirty="0">
              <a:ln w="6350">
                <a:noFill/>
              </a:ln>
              <a:solidFill>
                <a:schemeClr val="bg1"/>
              </a:solidFill>
              <a:latin typeface="Walt Disney Script" pitchFamily="66" charset="0"/>
            </a:endParaRPr>
          </a:p>
        </p:txBody>
      </p:sp>
      <p:sp>
        <p:nvSpPr>
          <p:cNvPr id="36" name="128 CuadroTexto"/>
          <p:cNvSpPr txBox="1"/>
          <p:nvPr/>
        </p:nvSpPr>
        <p:spPr>
          <a:xfrm>
            <a:off x="5420271" y="4338166"/>
            <a:ext cx="1563761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/>
            </a:scene3d>
            <a:sp3d extrusionH="57150" contourW="12700" prstMaterial="powder">
              <a:bevelT w="50800" h="101600" prst="riblet"/>
              <a:bevelB w="57150"/>
              <a:contourClr>
                <a:schemeClr val="accent5">
                  <a:lumMod val="75000"/>
                </a:schemeClr>
              </a:contourClr>
            </a:sp3d>
          </a:bodyPr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  <a:effectLst>
                  <a:outerShdw dist="38100" dir="8100000" sx="99000" sy="99000" algn="tr" rotWithShape="0">
                    <a:schemeClr val="accent1">
                      <a:lumMod val="50000"/>
                      <a:alpha val="99000"/>
                    </a:schemeClr>
                  </a:outerShdw>
                </a:effectLst>
                <a:latin typeface="Ice kingdom" pitchFamily="2" charset="0"/>
              </a:rPr>
              <a:t>www.megaidea.net</a:t>
            </a:r>
            <a:endParaRPr lang="es-MX" sz="1200" dirty="0">
              <a:solidFill>
                <a:schemeClr val="bg1"/>
              </a:solidFill>
              <a:effectLst>
                <a:outerShdw dist="38100" dir="8100000" sx="99000" sy="99000" algn="tr" rotWithShape="0">
                  <a:schemeClr val="accent1">
                    <a:lumMod val="50000"/>
                    <a:alpha val="99000"/>
                  </a:schemeClr>
                </a:outerShdw>
              </a:effectLst>
              <a:latin typeface="Ice kingdom" pitchFamily="2" charset="0"/>
            </a:endParaRPr>
          </a:p>
        </p:txBody>
      </p:sp>
      <p:sp>
        <p:nvSpPr>
          <p:cNvPr id="129" name="128 CuadroTexto"/>
          <p:cNvSpPr txBox="1"/>
          <p:nvPr/>
        </p:nvSpPr>
        <p:spPr>
          <a:xfrm>
            <a:off x="773135" y="1621751"/>
            <a:ext cx="2335896" cy="224676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/>
            </a:scene3d>
            <a:sp3d extrusionH="57150" contourW="12700" prstMaterial="powder">
              <a:bevelT w="50800" h="101600" prst="riblet"/>
              <a:bevelB w="57150"/>
              <a:contourClr>
                <a:schemeClr val="accent5">
                  <a:lumMod val="75000"/>
                </a:schemeClr>
              </a:contourClr>
            </a:sp3d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effectLst>
                  <a:outerShdw dist="38100" dir="8100000" sx="99000" sy="99000" algn="tr" rotWithShape="0">
                    <a:schemeClr val="accent1">
                      <a:lumMod val="50000"/>
                      <a:alpha val="99000"/>
                    </a:schemeClr>
                  </a:outerShdw>
                </a:effectLst>
                <a:latin typeface="Ice kingdom" pitchFamily="2" charset="0"/>
              </a:rPr>
              <a:t>Sábado </a:t>
            </a:r>
            <a:r>
              <a:rPr lang="es-ES" sz="2000" b="1" dirty="0" smtClean="0">
                <a:solidFill>
                  <a:schemeClr val="bg1"/>
                </a:solidFill>
                <a:effectLst>
                  <a:outerShdw dist="38100" dir="8100000" sx="99000" sy="99000" algn="tr" rotWithShape="0">
                    <a:schemeClr val="accent1">
                      <a:lumMod val="50000"/>
                      <a:alpha val="99000"/>
                    </a:schemeClr>
                  </a:outerShdw>
                </a:effectLst>
                <a:latin typeface="Ice kingdom" pitchFamily="2" charset="0"/>
              </a:rPr>
              <a:t>15, JUNIO</a:t>
            </a:r>
            <a:endParaRPr lang="es-ES" sz="2000" b="1" dirty="0">
              <a:solidFill>
                <a:schemeClr val="bg1"/>
              </a:solidFill>
              <a:effectLst>
                <a:outerShdw dist="38100" dir="8100000" sx="99000" sy="99000" algn="tr" rotWithShape="0">
                  <a:schemeClr val="accent1">
                    <a:lumMod val="50000"/>
                    <a:alpha val="99000"/>
                  </a:schemeClr>
                </a:outerShdw>
              </a:effectLst>
              <a:latin typeface="Ice kingdom" pitchFamily="2" charset="0"/>
            </a:endParaRPr>
          </a:p>
          <a:p>
            <a:pPr algn="ctr"/>
            <a:r>
              <a:rPr lang="es-ES" sz="2000" b="1" dirty="0" smtClean="0">
                <a:solidFill>
                  <a:schemeClr val="bg1"/>
                </a:solidFill>
                <a:effectLst>
                  <a:outerShdw dist="38100" dir="8100000" sx="99000" sy="99000" algn="tr" rotWithShape="0">
                    <a:schemeClr val="accent1">
                      <a:lumMod val="50000"/>
                      <a:alpha val="99000"/>
                    </a:schemeClr>
                  </a:outerShdw>
                </a:effectLst>
                <a:latin typeface="Ice kingdom" pitchFamily="2" charset="0"/>
              </a:rPr>
              <a:t>4:00 </a:t>
            </a:r>
            <a:r>
              <a:rPr lang="es-ES" sz="2000" b="1" dirty="0">
                <a:solidFill>
                  <a:schemeClr val="bg1"/>
                </a:solidFill>
                <a:effectLst>
                  <a:outerShdw dist="38100" dir="8100000" sx="99000" sy="99000" algn="tr" rotWithShape="0">
                    <a:schemeClr val="accent1">
                      <a:lumMod val="50000"/>
                      <a:alpha val="99000"/>
                    </a:schemeClr>
                  </a:outerShdw>
                </a:effectLst>
                <a:latin typeface="Ice kingdom" pitchFamily="2" charset="0"/>
              </a:rPr>
              <a:t>pm</a:t>
            </a:r>
          </a:p>
          <a:p>
            <a:pPr algn="ctr"/>
            <a:r>
              <a:rPr lang="es-ES" sz="2000" b="1" dirty="0">
                <a:solidFill>
                  <a:schemeClr val="bg1"/>
                </a:solidFill>
                <a:effectLst>
                  <a:outerShdw dist="38100" dir="8100000" sx="99000" sy="99000" algn="tr" rotWithShape="0">
                    <a:schemeClr val="accent1">
                      <a:lumMod val="50000"/>
                      <a:alpha val="99000"/>
                    </a:schemeClr>
                  </a:outerShdw>
                </a:effectLst>
                <a:latin typeface="Ice kingdom" pitchFamily="2" charset="0"/>
              </a:rPr>
              <a:t>Te esperamos en</a:t>
            </a:r>
          </a:p>
          <a:p>
            <a:pPr algn="ctr"/>
            <a:r>
              <a:rPr lang="es-ES" sz="2000" b="1" dirty="0">
                <a:solidFill>
                  <a:schemeClr val="bg1"/>
                </a:solidFill>
                <a:effectLst>
                  <a:outerShdw dist="38100" dir="8100000" sx="99000" sy="99000" algn="tr" rotWithShape="0">
                    <a:schemeClr val="accent1">
                      <a:lumMod val="50000"/>
                      <a:alpha val="99000"/>
                    </a:schemeClr>
                  </a:outerShdw>
                </a:effectLst>
                <a:latin typeface="Ice kingdom" pitchFamily="2" charset="0"/>
              </a:rPr>
              <a:t>El salón de fiestas</a:t>
            </a:r>
          </a:p>
          <a:p>
            <a:pPr algn="ctr"/>
            <a:r>
              <a:rPr lang="es-ES" sz="2000" dirty="0" smtClean="0">
                <a:solidFill>
                  <a:schemeClr val="bg1"/>
                </a:solidFill>
                <a:effectLst>
                  <a:outerShdw dist="38100" dir="8100000" sx="99000" sy="99000" algn="tr" rotWithShape="0">
                    <a:schemeClr val="accent1">
                      <a:lumMod val="50000"/>
                      <a:alpha val="99000"/>
                    </a:schemeClr>
                  </a:outerShdw>
                </a:effectLst>
                <a:latin typeface="Ice kingdom" pitchFamily="2" charset="0"/>
              </a:rPr>
              <a:t>«SONRISITAS»</a:t>
            </a:r>
            <a:endParaRPr lang="es-ES" sz="2000" dirty="0">
              <a:solidFill>
                <a:schemeClr val="bg1"/>
              </a:solidFill>
              <a:effectLst>
                <a:outerShdw dist="38100" dir="8100000" sx="99000" sy="99000" algn="tr" rotWithShape="0">
                  <a:schemeClr val="accent1">
                    <a:lumMod val="50000"/>
                    <a:alpha val="99000"/>
                  </a:schemeClr>
                </a:outerShdw>
              </a:effectLst>
              <a:latin typeface="Ice kingdom" pitchFamily="2" charset="0"/>
            </a:endParaRPr>
          </a:p>
          <a:p>
            <a:pPr algn="ctr"/>
            <a:r>
              <a:rPr lang="es-ES" sz="2000" dirty="0" smtClean="0">
                <a:solidFill>
                  <a:schemeClr val="bg1"/>
                </a:solidFill>
                <a:effectLst>
                  <a:outerShdw dist="38100" dir="8100000" sx="99000" sy="99000" algn="tr" rotWithShape="0">
                    <a:schemeClr val="accent1">
                      <a:lumMod val="50000"/>
                      <a:alpha val="99000"/>
                    </a:schemeClr>
                  </a:outerShdw>
                </a:effectLst>
                <a:latin typeface="Ice kingdom" pitchFamily="2" charset="0"/>
              </a:rPr>
              <a:t>AV. LEGUIA #934</a:t>
            </a:r>
            <a:endParaRPr lang="es-ES" sz="2000" dirty="0">
              <a:solidFill>
                <a:schemeClr val="bg1"/>
              </a:solidFill>
              <a:effectLst>
                <a:outerShdw dist="38100" dir="8100000" sx="99000" sy="99000" algn="tr" rotWithShape="0">
                  <a:schemeClr val="accent1">
                    <a:lumMod val="50000"/>
                    <a:alpha val="99000"/>
                  </a:schemeClr>
                </a:outerShdw>
              </a:effectLst>
              <a:latin typeface="Ice kingdom" pitchFamily="2" charset="0"/>
            </a:endParaRPr>
          </a:p>
          <a:p>
            <a:pPr algn="ctr"/>
            <a:endParaRPr lang="es-MX" sz="2000" dirty="0">
              <a:solidFill>
                <a:schemeClr val="bg1"/>
              </a:solidFill>
              <a:effectLst>
                <a:outerShdw dist="38100" dir="8100000" sx="99000" sy="99000" algn="tr" rotWithShape="0">
                  <a:schemeClr val="accent1">
                    <a:lumMod val="50000"/>
                    <a:alpha val="99000"/>
                  </a:schemeClr>
                </a:outerShdw>
              </a:effectLst>
              <a:latin typeface="Ice kingdo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2337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1594</TotalTime>
  <Words>28</Words>
  <Application>Microsoft Office PowerPoint</Application>
  <PresentationFormat>Personalizado</PresentationFormat>
  <Paragraphs>11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Walt Disney Script</vt:lpstr>
      <vt:lpstr>Ice kingdom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Frozen;Elsa</cp:keywords>
  <cp:lastModifiedBy>MEGAIDEA</cp:lastModifiedBy>
  <cp:revision>74</cp:revision>
  <dcterms:created xsi:type="dcterms:W3CDTF">2013-12-15T15:11:25Z</dcterms:created>
  <dcterms:modified xsi:type="dcterms:W3CDTF">2023-03-31T15:36:12Z</dcterms:modified>
</cp:coreProperties>
</file>