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Sweet Home Oklahoma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Glowworm Rob" panose="020F0804020102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B75"/>
    <a:srgbClr val="BB0805"/>
    <a:srgbClr val="CBAB38"/>
    <a:srgbClr val="000A3E"/>
    <a:srgbClr val="000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8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0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9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5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0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3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6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00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54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0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" y="206893"/>
            <a:ext cx="5475934" cy="7064188"/>
          </a:xfrm>
          <a:prstGeom prst="rect">
            <a:avLst/>
          </a:prstGeom>
        </p:spPr>
      </p:pic>
      <p:sp>
        <p:nvSpPr>
          <p:cNvPr id="7" name="Megaidea.net"/>
          <p:cNvSpPr txBox="1"/>
          <p:nvPr/>
        </p:nvSpPr>
        <p:spPr>
          <a:xfrm>
            <a:off x="803269" y="1892329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BB0805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SEBASTIAN</a:t>
            </a:r>
            <a:endParaRPr lang="es-PE" sz="4800" dirty="0">
              <a:solidFill>
                <a:srgbClr val="BB0805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755257" y="3228792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C00000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2 Añitos</a:t>
            </a:r>
            <a:endParaRPr lang="es-PE" sz="4800" dirty="0">
              <a:solidFill>
                <a:srgbClr val="C00000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238449" y="4031027"/>
            <a:ext cx="440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92B75"/>
                </a:solidFill>
                <a:latin typeface="Glowworm Rob" panose="020F0804020102020204" pitchFamily="34" charset="0"/>
              </a:rPr>
              <a:t>Dia: Viernes 13 de Agosto </a:t>
            </a:r>
          </a:p>
          <a:p>
            <a:pPr algn="ctr"/>
            <a:r>
              <a:rPr lang="es-PE" sz="2500" dirty="0" smtClean="0">
                <a:solidFill>
                  <a:srgbClr val="092B75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92B75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092B75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92B75"/>
                </a:solidFill>
                <a:latin typeface="Glowworm Rob" panose="020F0804020102020204" pitchFamily="34" charset="0"/>
              </a:rPr>
              <a:t>Lugar: Calle Bolognesi #10</a:t>
            </a:r>
            <a:endParaRPr lang="es-PE" sz="2500" dirty="0">
              <a:solidFill>
                <a:srgbClr val="092B75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-703343" y="5515753"/>
            <a:ext cx="829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092B75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dirty="0" smtClean="0">
                <a:solidFill>
                  <a:srgbClr val="092B75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dirty="0">
              <a:solidFill>
                <a:srgbClr val="092B75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780649" y="7001493"/>
            <a:ext cx="522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92B75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092B75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429277" flipH="1">
            <a:off x="392977" y="305206"/>
            <a:ext cx="921396" cy="1935066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20429277" flipH="1">
            <a:off x="392978" y="2674945"/>
            <a:ext cx="921396" cy="1935066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411278" flipH="1">
            <a:off x="5274355" y="310363"/>
            <a:ext cx="921396" cy="1935066"/>
          </a:xfrm>
          <a:prstGeom prst="rect">
            <a:avLst/>
          </a:prstGeom>
        </p:spPr>
      </p:pic>
      <p:sp>
        <p:nvSpPr>
          <p:cNvPr id="6" name="Megaidea.net"/>
          <p:cNvSpPr txBox="1"/>
          <p:nvPr/>
        </p:nvSpPr>
        <p:spPr>
          <a:xfrm>
            <a:off x="25284" y="1363438"/>
            <a:ext cx="65421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800" dirty="0">
                <a:solidFill>
                  <a:srgbClr val="092B75"/>
                </a:solidFill>
                <a:latin typeface="Glowworm" panose="020F0804020102020204" pitchFamily="34" charset="0"/>
              </a:rPr>
              <a:t>¡</a:t>
            </a:r>
            <a:r>
              <a:rPr lang="es-PE" sz="3800" dirty="0" smtClean="0">
                <a:solidFill>
                  <a:srgbClr val="092B75"/>
                </a:solidFill>
                <a:latin typeface="Glowworm" panose="020F0804020102020204" pitchFamily="34" charset="0"/>
              </a:rPr>
              <a:t>FELIZ CUMPLEAÑOS!</a:t>
            </a:r>
            <a:endParaRPr lang="es-PE" sz="3800" dirty="0">
              <a:solidFill>
                <a:srgbClr val="092B75"/>
              </a:solidFill>
              <a:latin typeface="Sweet Home Oklahoma" pitchFamily="2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636704" y="2724321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092B75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092B75"/>
              </a:solidFill>
              <a:latin typeface="Glowworm Rob" panose="020F0804020102020204" pitchFamily="34" charset="0"/>
            </a:endParaRPr>
          </a:p>
        </p:txBody>
      </p:sp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6"/>
          <a:stretch/>
        </p:blipFill>
        <p:spPr>
          <a:xfrm rot="1411278" flipH="1">
            <a:off x="5215230" y="2777950"/>
            <a:ext cx="921396" cy="1935066"/>
          </a:xfrm>
          <a:prstGeom prst="rect">
            <a:avLst/>
          </a:prstGeom>
        </p:spPr>
      </p:pic>
      <p:pic>
        <p:nvPicPr>
          <p:cNvPr id="2050" name="Megaidea.net" descr="https://www.megaidea.net/wp-content/uploads/2021/03/pequeno-principe-13-674x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00" y="447558"/>
            <a:ext cx="4437089" cy="67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Megaidea.net" descr="https://www.megaidea.net/wp-content/uploads/2021/03/pequeno-principe-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7" y="5165268"/>
            <a:ext cx="1758774" cy="23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39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Arial</vt:lpstr>
      <vt:lpstr>Sweet Home Oklahoma</vt:lpstr>
      <vt:lpstr>Calibri Light</vt:lpstr>
      <vt:lpstr>Glowworm Rob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El Pincipito</cp:keywords>
  <cp:lastModifiedBy>MEGAIDEA</cp:lastModifiedBy>
  <cp:revision>5</cp:revision>
  <dcterms:created xsi:type="dcterms:W3CDTF">2021-08-12T15:09:46Z</dcterms:created>
  <dcterms:modified xsi:type="dcterms:W3CDTF">2023-03-29T02:57:29Z</dcterms:modified>
</cp:coreProperties>
</file>