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0" r:id="rId2"/>
  </p:sldIdLst>
  <p:sldSz cx="10439400" cy="7559675"/>
  <p:notesSz cx="6858000" cy="9144000"/>
  <p:embeddedFontLst>
    <p:embeddedFont>
      <p:font typeface="Glowworm Rob" panose="020F0804020102020204" pitchFamily="34" charset="0"/>
      <p:regular r:id="rId3"/>
    </p:embeddedFont>
    <p:embeddedFont>
      <p:font typeface="Glowworm" panose="020F0804020102020204" pitchFamily="3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C7B"/>
    <a:srgbClr val="FFFFFF"/>
    <a:srgbClr val="F8B535"/>
    <a:srgbClr val="E65D51"/>
    <a:srgbClr val="F6C048"/>
    <a:srgbClr val="BE309D"/>
    <a:srgbClr val="E34532"/>
    <a:srgbClr val="FDC146"/>
    <a:srgbClr val="DB271A"/>
    <a:srgbClr val="B08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8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5546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6868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890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7997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25737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1862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852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93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4921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9410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527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78A9B-B4EF-4277-88A2-7D40D1FC300A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4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gaidea.net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325" r="32072" b="85513"/>
          <a:stretch/>
        </p:blipFill>
        <p:spPr>
          <a:xfrm flipH="1">
            <a:off x="-133579" y="-173924"/>
            <a:ext cx="11196703" cy="1417513"/>
          </a:xfrm>
          <a:prstGeom prst="rect">
            <a:avLst/>
          </a:prstGeom>
        </p:spPr>
      </p:pic>
      <p:grpSp>
        <p:nvGrpSpPr>
          <p:cNvPr id="17" name="Megaidea.net"/>
          <p:cNvGrpSpPr/>
          <p:nvPr/>
        </p:nvGrpSpPr>
        <p:grpSpPr>
          <a:xfrm>
            <a:off x="4236423" y="657677"/>
            <a:ext cx="5926889" cy="6529825"/>
            <a:chOff x="19296962" y="-593392"/>
            <a:chExt cx="4012243" cy="5051436"/>
          </a:xfrm>
        </p:grpSpPr>
        <p:pic>
          <p:nvPicPr>
            <p:cNvPr id="18" name="Megaidea.net" descr="https://www.megaidea.net/wp-content/uploads/2019/04/Marco_Megaidea-Amarillo-Fuert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96962" y="-593392"/>
              <a:ext cx="4012243" cy="5051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Megaidea.net" descr="https://www.megaidea.net/wp-content/uploads/2019/04/marco-invitacion-negro-rojo-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95906" y="-527006"/>
              <a:ext cx="3814354" cy="4875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Megaidea.net"/>
          <p:cNvSpPr txBox="1"/>
          <p:nvPr/>
        </p:nvSpPr>
        <p:spPr>
          <a:xfrm>
            <a:off x="4759718" y="1688038"/>
            <a:ext cx="49089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dirty="0" smtClean="0">
                <a:solidFill>
                  <a:srgbClr val="FDCC7B"/>
                </a:solidFill>
                <a:effectLst/>
                <a:latin typeface="Glowworm Rob" panose="020F0804020102020204" pitchFamily="34" charset="0"/>
              </a:rPr>
              <a:t>RODRIGO</a:t>
            </a:r>
            <a:endParaRPr lang="es-PE" sz="5000" dirty="0">
              <a:solidFill>
                <a:srgbClr val="FDCC7B"/>
              </a:solidFill>
              <a:effectLst/>
              <a:latin typeface="Glowworm Rob" panose="020F0804020102020204" pitchFamily="34" charset="0"/>
            </a:endParaRPr>
          </a:p>
        </p:txBody>
      </p:sp>
      <p:sp>
        <p:nvSpPr>
          <p:cNvPr id="22" name="Megaidea.net"/>
          <p:cNvSpPr txBox="1"/>
          <p:nvPr/>
        </p:nvSpPr>
        <p:spPr>
          <a:xfrm>
            <a:off x="4712984" y="2461842"/>
            <a:ext cx="5163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b="1" dirty="0" smtClean="0">
                <a:ln w="38100">
                  <a:noFill/>
                </a:ln>
                <a:solidFill>
                  <a:srgbClr val="FFFFFF"/>
                </a:solidFill>
                <a:latin typeface="Glowworm" panose="020F0804020102020204" pitchFamily="34" charset="0"/>
              </a:rPr>
              <a:t>Cumple 4</a:t>
            </a:r>
            <a:endParaRPr lang="es-PE" sz="3600" b="1" dirty="0">
              <a:ln w="38100">
                <a:noFill/>
              </a:ln>
              <a:solidFill>
                <a:srgbClr val="FFFFFF"/>
              </a:solidFill>
              <a:effectLst/>
              <a:latin typeface="Glowworm" panose="020F0804020102020204" pitchFamily="34" charset="0"/>
            </a:endParaRPr>
          </a:p>
        </p:txBody>
      </p:sp>
      <p:sp>
        <p:nvSpPr>
          <p:cNvPr id="23" name="Megaidea.net"/>
          <p:cNvSpPr txBox="1"/>
          <p:nvPr/>
        </p:nvSpPr>
        <p:spPr>
          <a:xfrm>
            <a:off x="5127863" y="3144582"/>
            <a:ext cx="4172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dirty="0" smtClean="0">
                <a:solidFill>
                  <a:srgbClr val="FDCC7B"/>
                </a:solidFill>
                <a:latin typeface="Glowworm Rob" panose="020F0804020102020204" pitchFamily="34" charset="0"/>
              </a:rPr>
              <a:t>Ven a festejar conmigo </a:t>
            </a:r>
            <a:endParaRPr lang="es-PE" sz="2800" dirty="0">
              <a:solidFill>
                <a:srgbClr val="FDCC7B"/>
              </a:solidFill>
              <a:latin typeface="Glowworm Rob" panose="020F0804020102020204" pitchFamily="34" charset="0"/>
            </a:endParaRPr>
          </a:p>
        </p:txBody>
      </p:sp>
      <p:sp>
        <p:nvSpPr>
          <p:cNvPr id="24" name="Megaidea.net"/>
          <p:cNvSpPr txBox="1"/>
          <p:nvPr/>
        </p:nvSpPr>
        <p:spPr>
          <a:xfrm>
            <a:off x="4839177" y="5639736"/>
            <a:ext cx="4908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 smtClean="0">
                <a:solidFill>
                  <a:srgbClr val="F8B535"/>
                </a:solidFill>
                <a:latin typeface="Glowworm Rob" panose="020F0804020102020204" pitchFamily="34" charset="0"/>
              </a:rPr>
              <a:t>No faltes…!</a:t>
            </a:r>
            <a:endParaRPr lang="es-PE" sz="3200" dirty="0">
              <a:solidFill>
                <a:srgbClr val="F8B535"/>
              </a:solidFill>
              <a:latin typeface="Glowworm Rob" panose="020F0804020102020204" pitchFamily="34" charset="0"/>
            </a:endParaRPr>
          </a:p>
        </p:txBody>
      </p:sp>
      <p:sp>
        <p:nvSpPr>
          <p:cNvPr id="25" name="Megaidea.net"/>
          <p:cNvSpPr txBox="1"/>
          <p:nvPr/>
        </p:nvSpPr>
        <p:spPr>
          <a:xfrm>
            <a:off x="5071823" y="4019720"/>
            <a:ext cx="4266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Dia: Sábado 5 de Febrero </a:t>
            </a:r>
          </a:p>
          <a:p>
            <a:pPr algn="ctr"/>
            <a:r>
              <a:rPr lang="es-PE" sz="24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Hora: 3:00 pm </a:t>
            </a:r>
          </a:p>
          <a:p>
            <a:pPr algn="ctr"/>
            <a:r>
              <a:rPr lang="es-PE" sz="24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Lugar: Calle </a:t>
            </a:r>
            <a:r>
              <a:rPr lang="es-PE" sz="2400" dirty="0" err="1" smtClean="0">
                <a:solidFill>
                  <a:schemeClr val="bg1"/>
                </a:solidFill>
                <a:latin typeface="Glowworm Rob" panose="020F0804020102020204" pitchFamily="34" charset="0"/>
              </a:rPr>
              <a:t>Vigil</a:t>
            </a:r>
            <a:r>
              <a:rPr lang="es-PE" sz="24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  #54</a:t>
            </a:r>
            <a:endParaRPr lang="es-PE" sz="2400" dirty="0">
              <a:solidFill>
                <a:schemeClr val="bg1"/>
              </a:solidFill>
              <a:latin typeface="Glowworm Rob" panose="020F0804020102020204" pitchFamily="34" charset="0"/>
            </a:endParaRPr>
          </a:p>
        </p:txBody>
      </p:sp>
      <p:pic>
        <p:nvPicPr>
          <p:cNvPr id="27" name="Megaidea.ne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16" y="715796"/>
            <a:ext cx="3317567" cy="6471706"/>
          </a:xfrm>
          <a:prstGeom prst="rect">
            <a:avLst/>
          </a:prstGeom>
        </p:spPr>
      </p:pic>
      <p:grpSp>
        <p:nvGrpSpPr>
          <p:cNvPr id="6" name="Megaidea.net"/>
          <p:cNvGrpSpPr/>
          <p:nvPr/>
        </p:nvGrpSpPr>
        <p:grpSpPr>
          <a:xfrm>
            <a:off x="856" y="6564757"/>
            <a:ext cx="3018654" cy="994918"/>
            <a:chOff x="0" y="5506278"/>
            <a:chExt cx="3018654" cy="994918"/>
          </a:xfrm>
        </p:grpSpPr>
        <p:pic>
          <p:nvPicPr>
            <p:cNvPr id="7" name="Megaidea.net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06278"/>
              <a:ext cx="1509327" cy="994918"/>
            </a:xfrm>
            <a:prstGeom prst="rect">
              <a:avLst/>
            </a:prstGeom>
          </p:spPr>
        </p:pic>
        <p:pic>
          <p:nvPicPr>
            <p:cNvPr id="8" name="Megaidea.net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9327" y="5506278"/>
              <a:ext cx="1509327" cy="994918"/>
            </a:xfrm>
            <a:prstGeom prst="rect">
              <a:avLst/>
            </a:prstGeom>
          </p:spPr>
        </p:pic>
      </p:grpSp>
      <p:grpSp>
        <p:nvGrpSpPr>
          <p:cNvPr id="9" name="Megaidea.net"/>
          <p:cNvGrpSpPr/>
          <p:nvPr/>
        </p:nvGrpSpPr>
        <p:grpSpPr>
          <a:xfrm>
            <a:off x="3019510" y="6564757"/>
            <a:ext cx="3018654" cy="994918"/>
            <a:chOff x="0" y="5506278"/>
            <a:chExt cx="3018654" cy="994918"/>
          </a:xfrm>
        </p:grpSpPr>
        <p:pic>
          <p:nvPicPr>
            <p:cNvPr id="10" name="Megaidea.net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06278"/>
              <a:ext cx="1509327" cy="994918"/>
            </a:xfrm>
            <a:prstGeom prst="rect">
              <a:avLst/>
            </a:prstGeom>
          </p:spPr>
        </p:pic>
        <p:pic>
          <p:nvPicPr>
            <p:cNvPr id="11" name="Megaidea.net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9327" y="5506278"/>
              <a:ext cx="1509327" cy="994918"/>
            </a:xfrm>
            <a:prstGeom prst="rect">
              <a:avLst/>
            </a:prstGeom>
          </p:spPr>
        </p:pic>
      </p:grpSp>
      <p:pic>
        <p:nvPicPr>
          <p:cNvPr id="29" name="Imagen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512" y="4928479"/>
            <a:ext cx="2564138" cy="1919620"/>
          </a:xfrm>
          <a:prstGeom prst="rect">
            <a:avLst/>
          </a:prstGeom>
        </p:spPr>
      </p:pic>
      <p:grpSp>
        <p:nvGrpSpPr>
          <p:cNvPr id="12" name="Megaidea.net"/>
          <p:cNvGrpSpPr/>
          <p:nvPr/>
        </p:nvGrpSpPr>
        <p:grpSpPr>
          <a:xfrm>
            <a:off x="6038163" y="6564757"/>
            <a:ext cx="4401237" cy="994918"/>
            <a:chOff x="19296963" y="4403434"/>
            <a:chExt cx="4401237" cy="994918"/>
          </a:xfrm>
        </p:grpSpPr>
        <p:grpSp>
          <p:nvGrpSpPr>
            <p:cNvPr id="13" name="Megaidea.net"/>
            <p:cNvGrpSpPr/>
            <p:nvPr/>
          </p:nvGrpSpPr>
          <p:grpSpPr>
            <a:xfrm>
              <a:off x="19296963" y="4403434"/>
              <a:ext cx="3018654" cy="994918"/>
              <a:chOff x="0" y="5506278"/>
              <a:chExt cx="3018654" cy="994918"/>
            </a:xfrm>
          </p:grpSpPr>
          <p:pic>
            <p:nvPicPr>
              <p:cNvPr id="15" name="Megaidea.net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506278"/>
                <a:ext cx="1509327" cy="994918"/>
              </a:xfrm>
              <a:prstGeom prst="rect">
                <a:avLst/>
              </a:prstGeom>
            </p:spPr>
          </p:pic>
          <p:pic>
            <p:nvPicPr>
              <p:cNvPr id="16" name="Megaidea.net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9327" y="5506278"/>
                <a:ext cx="1509327" cy="994918"/>
              </a:xfrm>
              <a:prstGeom prst="rect">
                <a:avLst/>
              </a:prstGeom>
            </p:spPr>
          </p:pic>
        </p:grpSp>
        <p:pic>
          <p:nvPicPr>
            <p:cNvPr id="14" name="Megaidea.net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98"/>
            <a:stretch/>
          </p:blipFill>
          <p:spPr>
            <a:xfrm>
              <a:off x="22315618" y="4403434"/>
              <a:ext cx="1382582" cy="994918"/>
            </a:xfrm>
            <a:prstGeom prst="rect">
              <a:avLst/>
            </a:prstGeom>
          </p:spPr>
        </p:pic>
      </p:grpSp>
      <p:pic>
        <p:nvPicPr>
          <p:cNvPr id="30" name="Megaidea.net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6" r="32072" b="85513"/>
          <a:stretch/>
        </p:blipFill>
        <p:spPr>
          <a:xfrm>
            <a:off x="5242389" y="-173924"/>
            <a:ext cx="5504616" cy="1417513"/>
          </a:xfrm>
          <a:prstGeom prst="rect">
            <a:avLst/>
          </a:prstGeom>
        </p:spPr>
      </p:pic>
      <p:sp>
        <p:nvSpPr>
          <p:cNvPr id="26" name="Megaidea.net"/>
          <p:cNvSpPr txBox="1"/>
          <p:nvPr/>
        </p:nvSpPr>
        <p:spPr>
          <a:xfrm>
            <a:off x="2727097" y="7121434"/>
            <a:ext cx="5030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solidFill>
                  <a:srgbClr val="B0861E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b="1" dirty="0">
              <a:solidFill>
                <a:srgbClr val="B0861E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17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539</TotalTime>
  <Words>27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Glowworm Rob</vt:lpstr>
      <vt:lpstr>Glowworm</vt:lpstr>
      <vt:lpstr>Calibri</vt:lpstr>
      <vt:lpstr>Arial</vt:lpstr>
      <vt:lpstr>Calibri Light</vt:lpstr>
      <vt:lpstr>Tema de Office</vt:lpstr>
      <vt:lpstr>Presentación de PowerPoint</vt:lpstr>
    </vt:vector>
  </TitlesOfParts>
  <Company>megaidea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keywords>El Gato con Botas</cp:keywords>
  <cp:lastModifiedBy>MEGAIDEA</cp:lastModifiedBy>
  <cp:revision>48</cp:revision>
  <dcterms:created xsi:type="dcterms:W3CDTF">2021-06-07T20:15:11Z</dcterms:created>
  <dcterms:modified xsi:type="dcterms:W3CDTF">2023-03-24T19:57:21Z</dcterms:modified>
</cp:coreProperties>
</file>