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600450" cy="5400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aaBookHmkBold" panose="00000400000000000000" pitchFamily="2" charset="0"/>
      <p:regular r:id="rId7"/>
    </p:embeddedFont>
    <p:embeddedFont>
      <p:font typeface="AvantGarde Md BT" panose="020B0602020202020204"/>
      <p:regular r:id="rId8"/>
      <p: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OogieBoogie" panose="00000400000000000000" pitchFamily="2" charset="0"/>
      <p:regular r:id="rId12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F2D"/>
    <a:srgbClr val="E67817"/>
    <a:srgbClr val="2A92BF"/>
    <a:srgbClr val="0881B4"/>
    <a:srgbClr val="0000FF"/>
    <a:srgbClr val="0478B1"/>
    <a:srgbClr val="00813B"/>
    <a:srgbClr val="025029"/>
    <a:srgbClr val="D70276"/>
    <a:srgbClr val="0E9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75" d="100"/>
          <a:sy n="75" d="100"/>
        </p:scale>
        <p:origin x="330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4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yito 5"/>
          <p:cNvSpPr txBox="1"/>
          <p:nvPr/>
        </p:nvSpPr>
        <p:spPr>
          <a:xfrm>
            <a:off x="603514" y="1331873"/>
            <a:ext cx="2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FFFF00"/>
                </a:solidFill>
                <a:latin typeface="OogieBoogie" panose="00000400000000000000" pitchFamily="2" charset="0"/>
              </a:rPr>
              <a:t>Alexander</a:t>
            </a:r>
            <a:endParaRPr lang="en-US" sz="3200" dirty="0">
              <a:solidFill>
                <a:srgbClr val="FFFF00"/>
              </a:solidFill>
              <a:latin typeface="OogieBoogie" panose="00000400000000000000" pitchFamily="2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913529" y="1842152"/>
            <a:ext cx="191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FFC000"/>
                </a:solidFill>
                <a:latin typeface="OogieBoogie" panose="00000400000000000000" pitchFamily="2" charset="0"/>
              </a:rPr>
              <a:t>Cumple 3 Años</a:t>
            </a:r>
            <a:endParaRPr lang="en-US" sz="1800" dirty="0">
              <a:solidFill>
                <a:srgbClr val="FFC000"/>
              </a:solidFill>
              <a:latin typeface="OogieBoogie" panose="00000400000000000000" pitchFamily="2" charset="0"/>
            </a:endParaRPr>
          </a:p>
        </p:txBody>
      </p:sp>
      <p:sp>
        <p:nvSpPr>
          <p:cNvPr id="10" name="MegaIdea 9"/>
          <p:cNvSpPr txBox="1"/>
          <p:nvPr/>
        </p:nvSpPr>
        <p:spPr>
          <a:xfrm>
            <a:off x="702499" y="823834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>
                <a:solidFill>
                  <a:srgbClr val="FFC000"/>
                </a:solidFill>
                <a:latin typeface="BaaBookHmkBold" panose="00000400000000000000" pitchFamily="2" charset="0"/>
              </a:rPr>
              <a:t>Te esperamos en la </a:t>
            </a:r>
            <a:r>
              <a:rPr lang="es-PE" sz="1400" dirty="0" smtClean="0">
                <a:solidFill>
                  <a:srgbClr val="FFC000"/>
                </a:solidFill>
                <a:latin typeface="BaaBookHmkBold" panose="00000400000000000000" pitchFamily="2" charset="0"/>
              </a:rPr>
              <a:t>vecindad</a:t>
            </a:r>
          </a:p>
          <a:p>
            <a:pPr algn="ctr"/>
            <a:r>
              <a:rPr lang="es-PE" sz="1400" dirty="0" smtClean="0">
                <a:solidFill>
                  <a:srgbClr val="FFC000"/>
                </a:solidFill>
                <a:latin typeface="BaaBookHmkBold" panose="00000400000000000000" pitchFamily="2" charset="0"/>
              </a:rPr>
              <a:t> </a:t>
            </a:r>
            <a:r>
              <a:rPr lang="es-PE" sz="1400" dirty="0">
                <a:solidFill>
                  <a:srgbClr val="FFC000"/>
                </a:solidFill>
                <a:latin typeface="BaaBookHmkBold" panose="00000400000000000000" pitchFamily="2" charset="0"/>
              </a:rPr>
              <a:t>para celebrar que</a:t>
            </a:r>
            <a:endParaRPr lang="en-US" sz="1400" dirty="0">
              <a:solidFill>
                <a:srgbClr val="FFC000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MegaIdea 11"/>
          <p:cNvSpPr txBox="1"/>
          <p:nvPr/>
        </p:nvSpPr>
        <p:spPr>
          <a:xfrm>
            <a:off x="1268612" y="2216339"/>
            <a:ext cx="1688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b="1" dirty="0" smtClean="0">
                <a:solidFill>
                  <a:srgbClr val="E67817"/>
                </a:solidFill>
                <a:latin typeface="BaaBookHmkBold" panose="00000400000000000000" pitchFamily="2" charset="0"/>
              </a:rPr>
              <a:t>El día</a:t>
            </a:r>
          </a:p>
          <a:p>
            <a:pPr algn="ctr"/>
            <a:r>
              <a:rPr lang="es-PE" sz="1800" b="1" dirty="0" smtClean="0">
                <a:solidFill>
                  <a:srgbClr val="E67817"/>
                </a:solidFill>
                <a:latin typeface="BaaBookHmkBold" panose="00000400000000000000" pitchFamily="2" charset="0"/>
              </a:rPr>
              <a:t>SÁBADO 30</a:t>
            </a:r>
          </a:p>
          <a:p>
            <a:pPr algn="ctr"/>
            <a:r>
              <a:rPr lang="es-PE" sz="1800" b="1" dirty="0" smtClean="0">
                <a:solidFill>
                  <a:srgbClr val="E67817"/>
                </a:solidFill>
                <a:latin typeface="BaaBookHmkBold" panose="00000400000000000000" pitchFamily="2" charset="0"/>
              </a:rPr>
              <a:t>DE NOVIEMBRE</a:t>
            </a:r>
          </a:p>
        </p:txBody>
      </p:sp>
      <p:sp>
        <p:nvSpPr>
          <p:cNvPr id="15" name="MegaIdea 14"/>
          <p:cNvSpPr txBox="1"/>
          <p:nvPr/>
        </p:nvSpPr>
        <p:spPr>
          <a:xfrm>
            <a:off x="1498638" y="3139669"/>
            <a:ext cx="1430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85BF2D"/>
                </a:solidFill>
                <a:latin typeface="BaaBookHmkBold" panose="00000400000000000000" pitchFamily="2" charset="0"/>
              </a:rPr>
              <a:t>En Calle Luis</a:t>
            </a:r>
          </a:p>
          <a:p>
            <a:pPr algn="ctr"/>
            <a:r>
              <a:rPr lang="es-PE" sz="1400" dirty="0" err="1" smtClean="0">
                <a:solidFill>
                  <a:srgbClr val="85BF2D"/>
                </a:solidFill>
                <a:latin typeface="BaaBookHmkBold" panose="00000400000000000000" pitchFamily="2" charset="0"/>
              </a:rPr>
              <a:t>Valcarcell</a:t>
            </a:r>
            <a:r>
              <a:rPr lang="es-PE" sz="1400" dirty="0" smtClean="0">
                <a:solidFill>
                  <a:srgbClr val="85BF2D"/>
                </a:solidFill>
                <a:latin typeface="BaaBookHmkBold" panose="00000400000000000000" pitchFamily="2" charset="0"/>
              </a:rPr>
              <a:t> A-11</a:t>
            </a:r>
          </a:p>
          <a:p>
            <a:pPr algn="ctr"/>
            <a:r>
              <a:rPr lang="es-PE" sz="1400" dirty="0" smtClean="0">
                <a:solidFill>
                  <a:srgbClr val="85BF2D"/>
                </a:solidFill>
                <a:latin typeface="BaaBookHmkBold" panose="00000400000000000000" pitchFamily="2" charset="0"/>
              </a:rPr>
              <a:t>A Las 5:30 pm.</a:t>
            </a:r>
          </a:p>
        </p:txBody>
      </p:sp>
      <p:sp>
        <p:nvSpPr>
          <p:cNvPr id="16" name="MegaIdea 14"/>
          <p:cNvSpPr txBox="1"/>
          <p:nvPr/>
        </p:nvSpPr>
        <p:spPr>
          <a:xfrm>
            <a:off x="2213801" y="5103654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rgbClr val="E67817"/>
                </a:solidFill>
                <a:effectLst>
                  <a:glow rad="127000">
                    <a:schemeClr val="bg1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  <p:sp>
        <p:nvSpPr>
          <p:cNvPr id="13" name="MegaIdea 14"/>
          <p:cNvSpPr txBox="1"/>
          <p:nvPr/>
        </p:nvSpPr>
        <p:spPr>
          <a:xfrm rot="21178640">
            <a:off x="1444250" y="4021730"/>
            <a:ext cx="143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FFC000"/>
                </a:solidFill>
                <a:latin typeface="BaaBookHmkBold" panose="00000400000000000000" pitchFamily="2" charset="0"/>
              </a:rPr>
              <a:t>No faltes..!!</a:t>
            </a: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33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BaaBookHmkBold</vt:lpstr>
      <vt:lpstr>Arial</vt:lpstr>
      <vt:lpstr>AvantGarde Md BT</vt:lpstr>
      <vt:lpstr>Calibri Light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Chavo del 8</cp:keywords>
  <cp:lastModifiedBy>MEGAIDEA</cp:lastModifiedBy>
  <cp:revision>18</cp:revision>
  <dcterms:created xsi:type="dcterms:W3CDTF">2019-11-21T20:21:28Z</dcterms:created>
  <dcterms:modified xsi:type="dcterms:W3CDTF">2023-03-31T01:26:54Z</dcterms:modified>
</cp:coreProperties>
</file>