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10439400" cy="7559675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 Rob" panose="020F0804020102020204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lowworm" panose="020F0804020102020204" pitchFamily="34" charset="0"/>
      <p:regular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DD"/>
    <a:srgbClr val="DC3C5A"/>
    <a:srgbClr val="EF332E"/>
    <a:srgbClr val="991B1F"/>
    <a:srgbClr val="4BA9FF"/>
    <a:srgbClr val="65B6FF"/>
    <a:srgbClr val="BDE0FF"/>
    <a:srgbClr val="A3D3FF"/>
    <a:srgbClr val="92D5F6"/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281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676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468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730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344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505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855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121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592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207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126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Megaidea.net" descr="https://www.megaidea.net/wp-content/uploads/2019/04/Marco_Megaidea-Celes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58" y="1354763"/>
            <a:ext cx="4524019" cy="475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63701" r="19776"/>
          <a:stretch/>
        </p:blipFill>
        <p:spPr>
          <a:xfrm>
            <a:off x="0" y="-162107"/>
            <a:ext cx="5262137" cy="1202263"/>
          </a:xfrm>
          <a:prstGeom prst="rect">
            <a:avLst/>
          </a:prstGeom>
        </p:spPr>
      </p:pic>
      <p:pic>
        <p:nvPicPr>
          <p:cNvPr id="8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0" t="60338" r="19343"/>
          <a:stretch/>
        </p:blipFill>
        <p:spPr>
          <a:xfrm>
            <a:off x="5262140" y="-277627"/>
            <a:ext cx="5177260" cy="1313670"/>
          </a:xfrm>
          <a:prstGeom prst="rect">
            <a:avLst/>
          </a:prstGeom>
        </p:spPr>
      </p:pic>
      <p:sp>
        <p:nvSpPr>
          <p:cNvPr id="12" name="Megaidea.net"/>
          <p:cNvSpPr txBox="1"/>
          <p:nvPr/>
        </p:nvSpPr>
        <p:spPr>
          <a:xfrm>
            <a:off x="5871921" y="2997660"/>
            <a:ext cx="4114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rgbClr val="104068"/>
                </a:solidFill>
                <a:latin typeface="Glowworm Rob" panose="020F0804020102020204" pitchFamily="34" charset="0"/>
              </a:rPr>
              <a:t>Ven acompañame a celebrar </a:t>
            </a:r>
            <a:endParaRPr lang="es-PE" sz="2800" dirty="0">
              <a:solidFill>
                <a:srgbClr val="104068"/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5474665" y="3786288"/>
            <a:ext cx="4908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DC3C5A"/>
                </a:solidFill>
                <a:latin typeface="Glowworm Rob" panose="020F0804020102020204" pitchFamily="34" charset="0"/>
              </a:rPr>
              <a:t>Mis </a:t>
            </a:r>
            <a:r>
              <a:rPr lang="es-PE" sz="4000" dirty="0">
                <a:solidFill>
                  <a:srgbClr val="DC3C5A"/>
                </a:solidFill>
                <a:latin typeface="Glowworm Rob" panose="020F0804020102020204" pitchFamily="34" charset="0"/>
              </a:rPr>
              <a:t>6</a:t>
            </a:r>
            <a:r>
              <a:rPr lang="es-PE" sz="4000" dirty="0" smtClean="0">
                <a:solidFill>
                  <a:srgbClr val="DC3C5A"/>
                </a:solidFill>
                <a:latin typeface="Glowworm Rob" panose="020F0804020102020204" pitchFamily="34" charset="0"/>
              </a:rPr>
              <a:t> añitos</a:t>
            </a:r>
            <a:endParaRPr lang="es-PE" sz="4000" dirty="0">
              <a:solidFill>
                <a:srgbClr val="DC3C5A"/>
              </a:solidFill>
              <a:latin typeface="Glowworm Rob" panose="020F0804020102020204" pitchFamily="34" charset="0"/>
            </a:endParaRPr>
          </a:p>
        </p:txBody>
      </p:sp>
      <p:sp>
        <p:nvSpPr>
          <p:cNvPr id="14" name="Megaidea.net"/>
          <p:cNvSpPr/>
          <p:nvPr/>
        </p:nvSpPr>
        <p:spPr>
          <a:xfrm>
            <a:off x="6448813" y="4451555"/>
            <a:ext cx="41897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dirty="0">
                <a:solidFill>
                  <a:srgbClr val="1E5F94"/>
                </a:solidFill>
                <a:latin typeface="Glowworm Rob" panose="020F0804020102020204" pitchFamily="34" charset="0"/>
              </a:rPr>
              <a:t>D</a:t>
            </a:r>
            <a:r>
              <a:rPr lang="es-PE" sz="2000" dirty="0" smtClean="0">
                <a:solidFill>
                  <a:srgbClr val="1E5F94"/>
                </a:solidFill>
                <a:latin typeface="Glowworm Rob" panose="020F0804020102020204" pitchFamily="34" charset="0"/>
              </a:rPr>
              <a:t>ía Sábado 11 de Enero</a:t>
            </a:r>
            <a:endParaRPr lang="es-PE" sz="2000" dirty="0">
              <a:solidFill>
                <a:srgbClr val="1E5F94"/>
              </a:solidFill>
              <a:latin typeface="Glowworm Rob" panose="020F0804020102020204" pitchFamily="34" charset="0"/>
            </a:endParaRPr>
          </a:p>
          <a:p>
            <a:r>
              <a:rPr lang="es-PE" sz="2000" dirty="0" smtClean="0">
                <a:solidFill>
                  <a:srgbClr val="1E5F94"/>
                </a:solidFill>
                <a:latin typeface="Glowworm Rob" panose="020F0804020102020204" pitchFamily="34" charset="0"/>
              </a:rPr>
              <a:t>Hora: 3:00pm</a:t>
            </a:r>
          </a:p>
          <a:p>
            <a:r>
              <a:rPr lang="es-PE" sz="2000" dirty="0" smtClean="0">
                <a:solidFill>
                  <a:srgbClr val="1E5F94"/>
                </a:solidFill>
                <a:latin typeface="Glowworm Rob" panose="020F0804020102020204" pitchFamily="34" charset="0"/>
              </a:rPr>
              <a:t>Lugar: Calle Suarez #15</a:t>
            </a:r>
            <a:endParaRPr lang="es-PE" sz="2000" dirty="0">
              <a:solidFill>
                <a:srgbClr val="1E5F94"/>
              </a:solidFill>
              <a:latin typeface="Glowworm Rob" panose="020F0804020102020204" pitchFamily="34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5408140" y="2466351"/>
            <a:ext cx="4908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EF332E"/>
                </a:solidFill>
                <a:latin typeface="Glowworm Rob" panose="020F0804020102020204" pitchFamily="34" charset="0"/>
              </a:rPr>
              <a:t>JORGE </a:t>
            </a:r>
            <a:endParaRPr lang="es-PE" sz="4000" dirty="0">
              <a:solidFill>
                <a:srgbClr val="EF332E"/>
              </a:solidFill>
              <a:latin typeface="Glowworm Rob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2854026" y="6914095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0093DD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0093DD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egaidea.n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987" y="573438"/>
            <a:ext cx="2087242" cy="2739282"/>
          </a:xfrm>
          <a:prstGeom prst="rect">
            <a:avLst/>
          </a:prstGeom>
        </p:spPr>
      </p:pic>
      <p:pic>
        <p:nvPicPr>
          <p:cNvPr id="4" name="Megaidea.net" descr="https://www.megaidea.net/wp-content/uploads/2021/12/Dumbo-1-1024x8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84665" y="1036043"/>
            <a:ext cx="7299404" cy="599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Megaidea.n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829584" y="547218"/>
            <a:ext cx="2087242" cy="2739282"/>
          </a:xfrm>
          <a:prstGeom prst="rect">
            <a:avLst/>
          </a:prstGeom>
        </p:spPr>
      </p:pic>
      <p:sp>
        <p:nvSpPr>
          <p:cNvPr id="10" name="Megaidea.net"/>
          <p:cNvSpPr txBox="1"/>
          <p:nvPr/>
        </p:nvSpPr>
        <p:spPr>
          <a:xfrm>
            <a:off x="4609185" y="2127686"/>
            <a:ext cx="6506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>
                <a:solidFill>
                  <a:srgbClr val="1E5F94"/>
                </a:solidFill>
                <a:latin typeface="Glowworm" panose="020F0804020102020204" pitchFamily="34" charset="0"/>
              </a:rPr>
              <a:t>¡</a:t>
            </a:r>
            <a:r>
              <a:rPr lang="es-PE" sz="2800" dirty="0" smtClean="0">
                <a:solidFill>
                  <a:srgbClr val="1E5F94"/>
                </a:solidFill>
                <a:latin typeface="Glowworm" panose="020F0804020102020204" pitchFamily="34" charset="0"/>
              </a:rPr>
              <a:t>FELIZ CUMPLEAÑOS! </a:t>
            </a:r>
            <a:endParaRPr lang="es-PE" sz="2800" dirty="0">
              <a:solidFill>
                <a:srgbClr val="1E5F94"/>
              </a:solidFill>
              <a:latin typeface="Glowworm" panose="020F08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27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Glowworm Rob</vt:lpstr>
      <vt:lpstr>Calibri</vt:lpstr>
      <vt:lpstr>Glowworm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Dumbo</cp:keywords>
  <cp:lastModifiedBy>MEGAIDEA</cp:lastModifiedBy>
  <cp:revision>17</cp:revision>
  <dcterms:created xsi:type="dcterms:W3CDTF">2021-07-07T23:06:51Z</dcterms:created>
  <dcterms:modified xsi:type="dcterms:W3CDTF">2023-03-26T19:31:05Z</dcterms:modified>
</cp:coreProperties>
</file>