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7559675" cy="5400675"/>
  <p:notesSz cx="6858000" cy="9144000"/>
  <p:embeddedFontLst>
    <p:embeddedFont>
      <p:font typeface="Cheeseburger" panose="00000400000000000000" pitchFamily="2" charset="0"/>
      <p:regular r:id="rId3"/>
    </p:embeddedFont>
    <p:embeddedFont>
      <p:font typeface="ModaerneHeavy" pitchFamily="2" charset="0"/>
      <p:regular r:id="rId4"/>
    </p:embeddedFont>
    <p:embeddedFont>
      <p:font typeface="Incendiak J" panose="00000803000000000000" pitchFamily="2" charset="0"/>
      <p:bold r:id="rId5"/>
    </p:embeddedFont>
    <p:embeddedFont>
      <p:font typeface="Adera Display SSi" panose="02020500000000000000" pitchFamily="18" charset="0"/>
      <p:regular r:id="rId6"/>
      <p: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Script MT Bold" panose="03040602040607080904" pitchFamily="66" charset="0"/>
      <p:bold r:id="rId10"/>
    </p:embeddedFont>
    <p:embeddedFont>
      <p:font typeface="Shruti" panose="020B0502040204020203" pitchFamily="34" charset="0"/>
      <p:regular r:id="rId11"/>
      <p:bold r:id="rId12"/>
    </p:embeddedFont>
    <p:embeddedFont>
      <p:font typeface="Moda Robnei" pitchFamily="2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4E1B"/>
    <a:srgbClr val="E2D2A7"/>
    <a:srgbClr val="76156C"/>
    <a:srgbClr val="0BD0BC"/>
    <a:srgbClr val="DE7A17"/>
    <a:srgbClr val="E09950"/>
    <a:srgbClr val="EBDD48"/>
    <a:srgbClr val="37CBFF"/>
    <a:srgbClr val="E5B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22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presProps" Target="presProps.xml"/><Relationship Id="rId3" Type="http://schemas.openxmlformats.org/officeDocument/2006/relationships/font" Target="fonts/font1.fntdata"/><Relationship Id="rId21" Type="http://schemas.openxmlformats.org/officeDocument/2006/relationships/tableStyles" Target="tableStyle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83861"/>
            <a:ext cx="6425724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836605"/>
            <a:ext cx="5669756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9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1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7536"/>
            <a:ext cx="1630055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7536"/>
            <a:ext cx="4795669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2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5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46420"/>
            <a:ext cx="6520220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614203"/>
            <a:ext cx="6520220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9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7537"/>
            <a:ext cx="6520220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23916"/>
            <a:ext cx="319809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72747"/>
            <a:ext cx="319809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23916"/>
            <a:ext cx="3213847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72747"/>
            <a:ext cx="3213847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9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77598"/>
            <a:ext cx="3827085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77598"/>
            <a:ext cx="3827085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5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87537"/>
            <a:ext cx="6520220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437680"/>
            <a:ext cx="6520220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5005627"/>
            <a:ext cx="255139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53360" y="3334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50396" y="62252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41424" y="16635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52238" y="17778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3754" y="365580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gaidea.Net 5"/>
          <p:cNvSpPr txBox="1"/>
          <p:nvPr/>
        </p:nvSpPr>
        <p:spPr>
          <a:xfrm rot="281943">
            <a:off x="4426784" y="1859624"/>
            <a:ext cx="1678996" cy="37007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100" dirty="0" err="1">
                <a:effectLst/>
                <a:latin typeface="Cheeseburger" panose="00000400000000000000" pitchFamily="2" charset="0"/>
              </a:rPr>
              <a:t>Cumple</a:t>
            </a:r>
            <a:r>
              <a:rPr lang="en-US" sz="4100" dirty="0">
                <a:effectLst/>
                <a:latin typeface="Cheeseburger" panose="00000400000000000000" pitchFamily="2" charset="0"/>
              </a:rPr>
              <a:t> 5</a:t>
            </a:r>
          </a:p>
        </p:txBody>
      </p:sp>
      <p:sp>
        <p:nvSpPr>
          <p:cNvPr id="11" name="Megaidea.Net 10"/>
          <p:cNvSpPr txBox="1"/>
          <p:nvPr/>
        </p:nvSpPr>
        <p:spPr>
          <a:xfrm rot="281943">
            <a:off x="3930401" y="2977422"/>
            <a:ext cx="2581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dera Display SSi" panose="02020500000000000000" pitchFamily="18" charset="0"/>
                <a:cs typeface="Shruti" panose="020B0502040204020203" pitchFamily="34" charset="0"/>
              </a:rPr>
              <a:t>En </a:t>
            </a:r>
            <a:r>
              <a:rPr lang="en-US" sz="1600" dirty="0" err="1">
                <a:latin typeface="Adera Display SSi" panose="02020500000000000000" pitchFamily="18" charset="0"/>
                <a:cs typeface="Shruti" panose="020B0502040204020203" pitchFamily="34" charset="0"/>
              </a:rPr>
              <a:t>Calle</a:t>
            </a:r>
            <a:r>
              <a:rPr lang="en-US" sz="1600" dirty="0">
                <a:latin typeface="Adera Display SSi" panose="02020500000000000000" pitchFamily="18" charset="0"/>
                <a:cs typeface="Shruti" panose="020B0502040204020203" pitchFamily="34" charset="0"/>
              </a:rPr>
              <a:t> Luis </a:t>
            </a:r>
            <a:r>
              <a:rPr lang="en-US" sz="1600" dirty="0" err="1">
                <a:latin typeface="Adera Display SSi" panose="02020500000000000000" pitchFamily="18" charset="0"/>
                <a:cs typeface="Shruti" panose="020B0502040204020203" pitchFamily="34" charset="0"/>
              </a:rPr>
              <a:t>Valcarcell</a:t>
            </a:r>
            <a:endParaRPr lang="en-US" sz="1600" dirty="0">
              <a:latin typeface="Adera Display SSi" panose="02020500000000000000" pitchFamily="18" charset="0"/>
              <a:cs typeface="Shruti" panose="020B0502040204020203" pitchFamily="34" charset="0"/>
            </a:endParaRPr>
          </a:p>
          <a:p>
            <a:pPr algn="ctr"/>
            <a:r>
              <a:rPr lang="es-PE" sz="1600" dirty="0">
                <a:latin typeface="Adera Display SSi" panose="02020500000000000000" pitchFamily="18" charset="0"/>
                <a:cs typeface="Shruti" panose="020B0502040204020203" pitchFamily="34" charset="0"/>
              </a:rPr>
              <a:t>A – 11 Distrito Gregorio</a:t>
            </a:r>
          </a:p>
          <a:p>
            <a:pPr algn="ctr"/>
            <a:r>
              <a:rPr lang="es-PE" sz="1600" dirty="0" err="1">
                <a:latin typeface="Adera Display SSi" panose="02020500000000000000" pitchFamily="18" charset="0"/>
                <a:cs typeface="Shruti" panose="020B0502040204020203" pitchFamily="34" charset="0"/>
              </a:rPr>
              <a:t>Albarracin</a:t>
            </a:r>
            <a:r>
              <a:rPr lang="es-PE" sz="1600" dirty="0">
                <a:latin typeface="Adera Display SSi" panose="02020500000000000000" pitchFamily="18" charset="0"/>
                <a:cs typeface="Shruti" panose="020B0502040204020203" pitchFamily="34" charset="0"/>
              </a:rPr>
              <a:t>.</a:t>
            </a:r>
            <a:endParaRPr lang="en-US" sz="1600" dirty="0">
              <a:latin typeface="Adera Display SSi" panose="02020500000000000000" pitchFamily="18" charset="0"/>
              <a:cs typeface="Shruti" panose="020B0502040204020203" pitchFamily="34" charset="0"/>
            </a:endParaRPr>
          </a:p>
        </p:txBody>
      </p:sp>
      <p:sp>
        <p:nvSpPr>
          <p:cNvPr id="12" name="Megaidea.Net 11"/>
          <p:cNvSpPr txBox="1"/>
          <p:nvPr/>
        </p:nvSpPr>
        <p:spPr>
          <a:xfrm rot="281943">
            <a:off x="4175480" y="3958510"/>
            <a:ext cx="2311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Script MT Bold" panose="03040602040607080904" pitchFamily="66" charset="0"/>
              </a:rPr>
              <a:t>Confirmar</a:t>
            </a:r>
            <a:r>
              <a:rPr lang="en-US" sz="2000" dirty="0">
                <a:latin typeface="Script MT Bold" panose="03040602040607080904" pitchFamily="66" charset="0"/>
              </a:rPr>
              <a:t> </a:t>
            </a:r>
            <a:r>
              <a:rPr lang="en-US" sz="2000" dirty="0" err="1">
                <a:latin typeface="Script MT Bold" panose="03040602040607080904" pitchFamily="66" charset="0"/>
              </a:rPr>
              <a:t>Asistencia</a:t>
            </a:r>
            <a:endParaRPr lang="en-US" sz="2000" dirty="0">
              <a:latin typeface="Script MT Bold" panose="03040602040607080904" pitchFamily="66" charset="0"/>
            </a:endParaRPr>
          </a:p>
        </p:txBody>
      </p:sp>
      <p:sp>
        <p:nvSpPr>
          <p:cNvPr id="13" name="Megaidea.Net 12"/>
          <p:cNvSpPr txBox="1"/>
          <p:nvPr/>
        </p:nvSpPr>
        <p:spPr>
          <a:xfrm>
            <a:off x="20320" y="5057190"/>
            <a:ext cx="1683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>
                <a:solidFill>
                  <a:srgbClr val="E2D2A7"/>
                </a:solidFill>
                <a:effectLst>
                  <a:glow rad="127000">
                    <a:srgbClr val="684E1B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14" name="Megaidea.Net 13"/>
          <p:cNvSpPr txBox="1"/>
          <p:nvPr/>
        </p:nvSpPr>
        <p:spPr>
          <a:xfrm rot="281943">
            <a:off x="4367366" y="4327625"/>
            <a:ext cx="1635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Moda Robnei" pitchFamily="2" charset="0"/>
              </a:rPr>
              <a:t>+51952866806</a:t>
            </a:r>
          </a:p>
        </p:txBody>
      </p:sp>
      <p:sp>
        <p:nvSpPr>
          <p:cNvPr id="15" name="Megaidea.Net 3"/>
          <p:cNvSpPr txBox="1"/>
          <p:nvPr/>
        </p:nvSpPr>
        <p:spPr>
          <a:xfrm rot="281943">
            <a:off x="3641700" y="2278202"/>
            <a:ext cx="346069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100" dirty="0" smtClean="0">
                <a:latin typeface="Incendiak J" panose="00000803000000000000" pitchFamily="2" charset="0"/>
              </a:rPr>
              <a:t>Sábado 6 de Diciembre</a:t>
            </a:r>
            <a:endParaRPr lang="en-US" sz="2100" dirty="0">
              <a:latin typeface="Incendiak J" panose="00000803000000000000" pitchFamily="2" charset="0"/>
            </a:endParaRPr>
          </a:p>
        </p:txBody>
      </p:sp>
      <p:sp>
        <p:nvSpPr>
          <p:cNvPr id="16" name="Megaidea.Net 3"/>
          <p:cNvSpPr txBox="1"/>
          <p:nvPr/>
        </p:nvSpPr>
        <p:spPr>
          <a:xfrm rot="281943">
            <a:off x="4423336" y="2635566"/>
            <a:ext cx="178606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2000" dirty="0" smtClean="0">
                <a:latin typeface="ModaerneHeavy" pitchFamily="2" charset="0"/>
              </a:rPr>
              <a:t>Hora: 6:00 pm.</a:t>
            </a:r>
            <a:endParaRPr lang="en-US" sz="2000" dirty="0">
              <a:latin typeface="ModaerneHeavy" pitchFamily="2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 rot="300000">
            <a:off x="3908765" y="914197"/>
            <a:ext cx="2926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heeseburger" panose="00000400000000000000" pitchFamily="2" charset="0"/>
              </a:rPr>
              <a:t>EDUARDO</a:t>
            </a:r>
            <a:endParaRPr lang="en-US" sz="6000" b="1" dirty="0">
              <a:latin typeface="Cheeseburger" panose="00000400000000000000" pitchFamily="2" charset="0"/>
            </a:endParaRPr>
          </a:p>
        </p:txBody>
      </p:sp>
      <p:sp>
        <p:nvSpPr>
          <p:cNvPr id="4" name="Megaidea.Net 3"/>
          <p:cNvSpPr txBox="1"/>
          <p:nvPr/>
        </p:nvSpPr>
        <p:spPr>
          <a:xfrm rot="281943">
            <a:off x="4107650" y="758637"/>
            <a:ext cx="285424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2000" dirty="0">
                <a:latin typeface="Cheeseburger" panose="00000400000000000000" pitchFamily="2" charset="0"/>
              </a:rPr>
              <a:t>Te invito a </a:t>
            </a:r>
            <a:r>
              <a:rPr lang="es-PE" sz="2000" dirty="0" smtClean="0">
                <a:latin typeface="Cheeseburger" panose="00000400000000000000" pitchFamily="2" charset="0"/>
              </a:rPr>
              <a:t> mi </a:t>
            </a:r>
            <a:r>
              <a:rPr lang="es-PE" sz="2000" dirty="0">
                <a:latin typeface="Cheeseburger" panose="00000400000000000000" pitchFamily="2" charset="0"/>
              </a:rPr>
              <a:t>Cumpleaños</a:t>
            </a:r>
            <a:endParaRPr lang="en-US" sz="2000" dirty="0">
              <a:latin typeface="Cheeseburg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33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2" baseType="lpstr">
      <vt:lpstr>Cheeseburger</vt:lpstr>
      <vt:lpstr>ModaerneHeavy</vt:lpstr>
      <vt:lpstr>Arial</vt:lpstr>
      <vt:lpstr>Incendiak J</vt:lpstr>
      <vt:lpstr>Adera Display SSi</vt:lpstr>
      <vt:lpstr>Calibri Light</vt:lpstr>
      <vt:lpstr>Script MT Bold</vt:lpstr>
      <vt:lpstr>Shruti</vt:lpstr>
      <vt:lpstr>Moda Robnei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Dragon 3</cp:keywords>
  <cp:lastModifiedBy>MEGAIDEA</cp:lastModifiedBy>
  <cp:revision>21</cp:revision>
  <dcterms:created xsi:type="dcterms:W3CDTF">2019-10-31T20:04:10Z</dcterms:created>
  <dcterms:modified xsi:type="dcterms:W3CDTF">2023-03-31T14:21:16Z</dcterms:modified>
</cp:coreProperties>
</file>