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sldIdLst>
    <p:sldId id="256" r:id="rId2"/>
  </p:sldIdLst>
  <p:sldSz cx="7199313" cy="5040313"/>
  <p:notesSz cx="6858000" cy="9144000"/>
  <p:embeddedFontLst>
    <p:embeddedFont>
      <p:font typeface="Moda Robnei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Saiyan-Rob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179"/>
    <a:srgbClr val="FBD33F"/>
    <a:srgbClr val="CF7A22"/>
    <a:srgbClr val="325B14"/>
    <a:srgbClr val="A1D052"/>
    <a:srgbClr val="9F1E16"/>
    <a:srgbClr val="F6E179"/>
    <a:srgbClr val="124C43"/>
    <a:srgbClr val="4F2252"/>
    <a:srgbClr val="761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31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7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1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4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91460" y="-4338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88496" y="545795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79524" y="89623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90338" y="101053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854" y="3579070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nifiesta.com"/>
          <p:cNvSpPr txBox="1"/>
          <p:nvPr/>
        </p:nvSpPr>
        <p:spPr>
          <a:xfrm>
            <a:off x="2230973" y="3514846"/>
            <a:ext cx="27842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oda Robnei" pitchFamily="2" charset="0"/>
              </a:rPr>
              <a:t>En </a:t>
            </a:r>
            <a:r>
              <a:rPr lang="en-US" sz="1500" dirty="0" err="1">
                <a:solidFill>
                  <a:schemeClr val="bg1"/>
                </a:solidFill>
                <a:latin typeface="Moda Robnei" pitchFamily="2" charset="0"/>
              </a:rPr>
              <a:t>Calle</a:t>
            </a:r>
            <a:r>
              <a:rPr lang="en-US" sz="1500" dirty="0">
                <a:solidFill>
                  <a:schemeClr val="bg1"/>
                </a:solidFill>
                <a:latin typeface="Moda Robnei" pitchFamily="2" charset="0"/>
              </a:rPr>
              <a:t> Luis </a:t>
            </a:r>
            <a:r>
              <a:rPr lang="en-US" sz="1500" dirty="0" err="1">
                <a:solidFill>
                  <a:schemeClr val="bg1"/>
                </a:solidFill>
                <a:latin typeface="Moda Robnei" pitchFamily="2" charset="0"/>
              </a:rPr>
              <a:t>Valcarcell</a:t>
            </a:r>
            <a:endParaRPr lang="en-US" sz="1500" dirty="0">
              <a:solidFill>
                <a:schemeClr val="bg1"/>
              </a:solidFill>
              <a:latin typeface="Moda Robnei" pitchFamily="2" charset="0"/>
            </a:endParaRPr>
          </a:p>
          <a:p>
            <a:pPr algn="ctr"/>
            <a:r>
              <a:rPr lang="es-PE" sz="1500" dirty="0">
                <a:solidFill>
                  <a:schemeClr val="bg1"/>
                </a:solidFill>
                <a:latin typeface="Moda Robnei" pitchFamily="2" charset="0"/>
              </a:rPr>
              <a:t>A – 11 Distrito Gregorio </a:t>
            </a:r>
            <a:r>
              <a:rPr lang="es-PE" sz="1500" dirty="0" err="1">
                <a:solidFill>
                  <a:schemeClr val="bg1"/>
                </a:solidFill>
                <a:latin typeface="Moda Robnei" pitchFamily="2" charset="0"/>
              </a:rPr>
              <a:t>Albarracin</a:t>
            </a:r>
            <a:r>
              <a:rPr lang="es-PE" sz="1500" dirty="0">
                <a:solidFill>
                  <a:schemeClr val="bg1"/>
                </a:solidFill>
                <a:latin typeface="Moda Robnei" pitchFamily="2" charset="0"/>
              </a:rPr>
              <a:t>.</a:t>
            </a:r>
            <a:endParaRPr lang="en-US" sz="15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5871746" y="4787340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glow rad="127000">
                    <a:srgbClr val="09617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000" b="1" dirty="0">
              <a:solidFill>
                <a:schemeClr val="bg1"/>
              </a:solidFill>
              <a:effectLst>
                <a:glow rad="127000">
                  <a:srgbClr val="09617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2334993" y="2417694"/>
            <a:ext cx="2591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chemeClr val="bg1"/>
                </a:solidFill>
                <a:latin typeface="Moda Robnei" pitchFamily="2" charset="0"/>
              </a:rPr>
              <a:t>Sábado </a:t>
            </a:r>
            <a:r>
              <a:rPr lang="es-PE" sz="2200" dirty="0" smtClean="0">
                <a:solidFill>
                  <a:schemeClr val="bg1"/>
                </a:solidFill>
                <a:latin typeface="Moda Robnei" pitchFamily="2" charset="0"/>
              </a:rPr>
              <a:t>15</a:t>
            </a:r>
          </a:p>
          <a:p>
            <a:pPr algn="ctr"/>
            <a:r>
              <a:rPr lang="es-PE" sz="2200" dirty="0" smtClean="0">
                <a:solidFill>
                  <a:schemeClr val="bg1"/>
                </a:solidFill>
                <a:latin typeface="Moda Robnei" pitchFamily="2" charset="0"/>
              </a:rPr>
              <a:t>de </a:t>
            </a:r>
            <a:r>
              <a:rPr lang="es-PE" sz="2200" dirty="0">
                <a:solidFill>
                  <a:schemeClr val="bg1"/>
                </a:solidFill>
                <a:latin typeface="Moda Robnei" pitchFamily="2" charset="0"/>
              </a:rPr>
              <a:t>Diciembre</a:t>
            </a:r>
            <a:endParaRPr lang="en-US" sz="22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2677524" y="3138625"/>
            <a:ext cx="206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FBD33F"/>
                </a:solidFill>
                <a:latin typeface="Moda Robnei" pitchFamily="2" charset="0"/>
              </a:rPr>
              <a:t>Hora: 6:00 pm.</a:t>
            </a:r>
            <a:endParaRPr lang="en-US" sz="2000" dirty="0">
              <a:solidFill>
                <a:srgbClr val="FBD33F"/>
              </a:solidFill>
              <a:latin typeface="Moda Robnei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2695223" y="2097127"/>
            <a:ext cx="1819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FF00"/>
                </a:solidFill>
                <a:effectLst>
                  <a:glow rad="215900">
                    <a:schemeClr val="tx1"/>
                  </a:glow>
                </a:effectLst>
                <a:latin typeface="Moda Robnei" pitchFamily="2" charset="0"/>
              </a:rPr>
              <a:t>Cumple 7 Años</a:t>
            </a:r>
            <a:endParaRPr lang="es-PE" sz="2000" dirty="0">
              <a:solidFill>
                <a:srgbClr val="FFFF00"/>
              </a:solidFill>
              <a:effectLst>
                <a:glow rad="215900">
                  <a:schemeClr val="tx1"/>
                </a:glow>
              </a:effectLst>
              <a:latin typeface="Moda Robnei" pitchFamily="2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2501576" y="1576446"/>
            <a:ext cx="2227178" cy="508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6000" dirty="0" smtClean="0">
                <a:gradFill flip="none" rotWithShape="1">
                  <a:gsLst>
                    <a:gs pos="11000">
                      <a:srgbClr val="FFFF00"/>
                    </a:gs>
                    <a:gs pos="45000">
                      <a:srgbClr val="FFC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/>
                  </a:glow>
                </a:effectLst>
                <a:latin typeface="Saiyan-Rob" pitchFamily="2" charset="0"/>
              </a:rPr>
              <a:t>Martin</a:t>
            </a:r>
            <a:endParaRPr lang="es-PE" sz="6000" dirty="0">
              <a:gradFill flip="none" rotWithShape="1">
                <a:gsLst>
                  <a:gs pos="11000">
                    <a:srgbClr val="FFFF00"/>
                  </a:gs>
                  <a:gs pos="45000">
                    <a:srgbClr val="FFC000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effectLst>
                <a:glow rad="101600">
                  <a:schemeClr val="tx1"/>
                </a:glow>
              </a:effectLst>
              <a:latin typeface="Saiyan-Ro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Moda Robnei</vt:lpstr>
      <vt:lpstr>Calibri Light</vt:lpstr>
      <vt:lpstr>Saiyan-Rob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Dragon Ball Z</cp:keywords>
  <cp:lastModifiedBy>MEGAIDEA</cp:lastModifiedBy>
  <cp:revision>26</cp:revision>
  <dcterms:created xsi:type="dcterms:W3CDTF">2019-10-31T20:04:10Z</dcterms:created>
  <dcterms:modified xsi:type="dcterms:W3CDTF">2023-03-29T21:02:52Z</dcterms:modified>
</cp:coreProperties>
</file>