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Aardvark-Rob" panose="020B7200000000000000" pitchFamily="34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C226"/>
    <a:srgbClr val="663B19"/>
    <a:srgbClr val="F9A307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1815" y="32582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8851" y="91500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9879" y="45883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0693" y="47026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209" y="394828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" y="438396"/>
            <a:ext cx="3685705" cy="3961307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63246" y="1338200"/>
            <a:ext cx="322876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err="1" smtClean="0">
                <a:solidFill>
                  <a:srgbClr val="002060"/>
                </a:solidFill>
                <a:latin typeface="Aardvark-Rob" panose="020B7200000000000000" pitchFamily="34" charset="0"/>
              </a:rPr>
              <a:t>Sábado</a:t>
            </a:r>
            <a:r>
              <a:rPr lang="en-US" sz="2500" dirty="0" smtClean="0">
                <a:solidFill>
                  <a:srgbClr val="002060"/>
                </a:solidFill>
                <a:latin typeface="Aardvark-Rob" panose="020B7200000000000000" pitchFamily="34" charset="0"/>
              </a:rPr>
              <a:t> 6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ardvark-Rob" panose="020B7200000000000000" pitchFamily="34" charset="0"/>
              </a:rPr>
              <a:t>de </a:t>
            </a:r>
            <a:r>
              <a:rPr lang="en-US" sz="2000" dirty="0" err="1" smtClean="0">
                <a:solidFill>
                  <a:srgbClr val="002060"/>
                </a:solidFill>
                <a:latin typeface="Aardvark-Rob" panose="020B7200000000000000" pitchFamily="34" charset="0"/>
              </a:rPr>
              <a:t>Noviembre</a:t>
            </a:r>
            <a:endParaRPr lang="en-US" sz="2000" dirty="0">
              <a:solidFill>
                <a:srgbClr val="002060"/>
              </a:solidFill>
              <a:latin typeface="Aardvark-Rob" panose="020B7200000000000000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1521" y="224261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6600"/>
                </a:solidFill>
                <a:latin typeface="Aardvark-Rob" panose="020B7200000000000000" pitchFamily="34" charset="0"/>
              </a:rPr>
              <a:t>Hora: 16:00 hrs.</a:t>
            </a:r>
            <a:endParaRPr lang="en-US" sz="1700" dirty="0">
              <a:solidFill>
                <a:srgbClr val="FF6600"/>
              </a:solidFill>
              <a:latin typeface="Aardvark-Rob" panose="020B7200000000000000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02470" y="2658955"/>
            <a:ext cx="2905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2060"/>
                </a:solidFill>
                <a:latin typeface="Aardvark-Rob" panose="020B7200000000000000" pitchFamily="34" charset="0"/>
              </a:rPr>
              <a:t>En </a:t>
            </a:r>
            <a:r>
              <a:rPr lang="it-IT" sz="1500" dirty="0">
                <a:solidFill>
                  <a:srgbClr val="002060"/>
                </a:solidFill>
                <a:latin typeface="Aardvark-Rob" panose="020B7200000000000000" pitchFamily="34" charset="0"/>
              </a:rPr>
              <a:t>Los </a:t>
            </a:r>
            <a:r>
              <a:rPr lang="it-IT" sz="1500" dirty="0" smtClean="0">
                <a:solidFill>
                  <a:srgbClr val="002060"/>
                </a:solidFill>
                <a:latin typeface="Aardvark-Rob" panose="020B7200000000000000" pitchFamily="34" charset="0"/>
              </a:rPr>
              <a:t>Cardenales</a:t>
            </a:r>
          </a:p>
          <a:p>
            <a:pPr algn="ctr"/>
            <a:r>
              <a:rPr lang="it-IT" sz="1500" dirty="0" smtClean="0">
                <a:solidFill>
                  <a:srgbClr val="002060"/>
                </a:solidFill>
                <a:latin typeface="Aardvark-Rob" panose="020B7200000000000000" pitchFamily="34" charset="0"/>
              </a:rPr>
              <a:t> </a:t>
            </a:r>
            <a:r>
              <a:rPr lang="it-IT" sz="1500" dirty="0">
                <a:solidFill>
                  <a:srgbClr val="002060"/>
                </a:solidFill>
                <a:latin typeface="Aardvark-Rob" panose="020B7200000000000000" pitchFamily="34" charset="0"/>
              </a:rPr>
              <a:t>258 A</a:t>
            </a:r>
            <a:endParaRPr lang="en-US" sz="1500" dirty="0">
              <a:solidFill>
                <a:srgbClr val="002060"/>
              </a:solidFill>
              <a:latin typeface="Aardvark-Rob" panose="020B7200000000000000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147482" y="3202653"/>
            <a:ext cx="20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6600"/>
                </a:solidFill>
                <a:latin typeface="Aardvark-Rob" panose="020B7200000000000000" pitchFamily="34" charset="0"/>
              </a:rPr>
              <a:t>No faltes..!!</a:t>
            </a:r>
            <a:endParaRPr lang="en-US" sz="2000" dirty="0">
              <a:solidFill>
                <a:srgbClr val="FF6600"/>
              </a:solidFill>
              <a:latin typeface="Aardvark-Rob" panose="020B7200000000000000" pitchFamily="34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1040780" y="207065"/>
            <a:ext cx="2274933" cy="521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>
                <a:gradFill>
                  <a:gsLst>
                    <a:gs pos="29000">
                      <a:srgbClr val="0070C0"/>
                    </a:gs>
                    <a:gs pos="69000">
                      <a:srgbClr val="98E1E4"/>
                    </a:gs>
                    <a:gs pos="92000">
                      <a:srgbClr val="00B0F0"/>
                    </a:gs>
                  </a:gsLst>
                  <a:lin ang="5400000" scaled="1"/>
                </a:gradFill>
                <a:effectLst>
                  <a:glow rad="101600">
                    <a:schemeClr val="tx1"/>
                  </a:glow>
                </a:effectLst>
                <a:latin typeface="Aardvark-Rob" panose="020B7200000000000000" pitchFamily="34" charset="0"/>
              </a:rPr>
              <a:t>TERESA</a:t>
            </a:r>
          </a:p>
        </p:txBody>
      </p:sp>
      <p:sp>
        <p:nvSpPr>
          <p:cNvPr id="18" name="Bonifiesta.com"/>
          <p:cNvSpPr txBox="1"/>
          <p:nvPr/>
        </p:nvSpPr>
        <p:spPr>
          <a:xfrm>
            <a:off x="1351758" y="911730"/>
            <a:ext cx="1641118" cy="3155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6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ardvark-Rob" panose="020B7200000000000000" pitchFamily="34" charset="0"/>
              </a:rPr>
              <a:t>CUMPLE 13</a:t>
            </a:r>
            <a:endParaRPr lang="es-PE" sz="6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ardvark-Rob" panose="020B7200000000000000" pitchFamily="34" charset="0"/>
            </a:endParaRPr>
          </a:p>
        </p:txBody>
      </p:sp>
      <p:pic>
        <p:nvPicPr>
          <p:cNvPr id="2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885">
            <a:off x="2194155" y="3291932"/>
            <a:ext cx="2305972" cy="2305972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" y="3032605"/>
            <a:ext cx="1527869" cy="198180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5" y="924997"/>
            <a:ext cx="1243583" cy="1433928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33" y="463140"/>
            <a:ext cx="1186935" cy="1694405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574" y="4942593"/>
            <a:ext cx="2926111" cy="1506003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-416493" y="5756737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13ADA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13ADA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22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Aardvark-Rob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Doraimon</cp:keywords>
  <cp:lastModifiedBy>MEGAIDEA</cp:lastModifiedBy>
  <cp:revision>32</cp:revision>
  <dcterms:created xsi:type="dcterms:W3CDTF">2019-11-13T16:45:46Z</dcterms:created>
  <dcterms:modified xsi:type="dcterms:W3CDTF">2023-03-29T02:20:31Z</dcterms:modified>
</cp:coreProperties>
</file>