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</p:sldIdLst>
  <p:sldSz cx="5040313" cy="7199313"/>
  <p:notesSz cx="6858000" cy="9144000"/>
  <p:embeddedFontLst>
    <p:embeddedFont>
      <p:font typeface="Glamour Brush" pitchFamily="2" charset="0"/>
      <p:bold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BaaBookHmkBold" panose="00000400000000000000" pitchFamily="2" charset="0"/>
      <p:regular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OogieBoogie" panose="00000400000000000000" pitchFamily="2" charset="0"/>
      <p:regular r:id="rId11"/>
    </p:embeddedFont>
  </p:embeddedFontLst>
  <p:defaultTextStyle>
    <a:defPPr>
      <a:defRPr lang="en-US"/>
    </a:defPPr>
    <a:lvl1pPr marL="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1pPr>
    <a:lvl2pPr marL="293732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2pPr>
    <a:lvl3pPr marL="587464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3pPr>
    <a:lvl4pPr marL="881196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4pPr>
    <a:lvl5pPr marL="1174928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5pPr>
    <a:lvl6pPr marL="146866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6pPr>
    <a:lvl7pPr marL="1762391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7pPr>
    <a:lvl8pPr marL="2056123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8pPr>
    <a:lvl9pPr marL="2349855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87CC"/>
    <a:srgbClr val="6ADBD8"/>
    <a:srgbClr val="0ABAB5"/>
    <a:srgbClr val="A3E7D7"/>
    <a:srgbClr val="FEFEFE"/>
    <a:srgbClr val="A3E2D2"/>
    <a:srgbClr val="A2E5D6"/>
    <a:srgbClr val="E45291"/>
    <a:srgbClr val="ED3599"/>
    <a:srgbClr val="EC00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178222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6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05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14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83297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7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9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2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6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12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29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2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49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764832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629749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301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73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90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47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07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698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517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46627" y="1742196"/>
            <a:ext cx="4281842" cy="1247713"/>
          </a:xfrm>
          <a:prstGeom prst="rect">
            <a:avLst/>
          </a:prstGeom>
        </p:spPr>
      </p:pic>
      <p:sp>
        <p:nvSpPr>
          <p:cNvPr id="6" name="Mayito 5"/>
          <p:cNvSpPr txBox="1"/>
          <p:nvPr/>
        </p:nvSpPr>
        <p:spPr>
          <a:xfrm>
            <a:off x="1489525" y="1793319"/>
            <a:ext cx="2196045" cy="70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999" dirty="0" err="1">
                <a:solidFill>
                  <a:schemeClr val="bg1"/>
                </a:solidFill>
                <a:latin typeface="Glamour Brush" pitchFamily="2" charset="0"/>
              </a:rPr>
              <a:t>Maryori</a:t>
            </a:r>
            <a:endParaRPr lang="en-US" sz="3999" dirty="0">
              <a:solidFill>
                <a:schemeClr val="bg1"/>
              </a:solidFill>
              <a:latin typeface="Glamour Brush" pitchFamily="2" charset="0"/>
            </a:endParaRPr>
          </a:p>
        </p:txBody>
      </p:sp>
      <p:sp>
        <p:nvSpPr>
          <p:cNvPr id="8" name="By Robnei 7"/>
          <p:cNvSpPr txBox="1"/>
          <p:nvPr/>
        </p:nvSpPr>
        <p:spPr>
          <a:xfrm>
            <a:off x="1369833" y="2798656"/>
            <a:ext cx="2595582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399" dirty="0">
                <a:solidFill>
                  <a:srgbClr val="FB87CC"/>
                </a:solidFill>
                <a:effectLst>
                  <a:glow rad="127000">
                    <a:schemeClr val="bg1"/>
                  </a:glow>
                </a:effectLst>
                <a:latin typeface="OogieBoogie" panose="00000400000000000000" pitchFamily="2" charset="0"/>
              </a:rPr>
              <a:t>Mi Primer Añito</a:t>
            </a:r>
            <a:endParaRPr lang="en-US" sz="2399" dirty="0">
              <a:solidFill>
                <a:srgbClr val="FB87CC"/>
              </a:solidFill>
              <a:effectLst>
                <a:glow rad="127000">
                  <a:schemeClr val="bg1"/>
                </a:glow>
              </a:effectLst>
              <a:latin typeface="OogieBoogie" panose="00000400000000000000" pitchFamily="2" charset="0"/>
            </a:endParaRPr>
          </a:p>
        </p:txBody>
      </p:sp>
      <p:sp>
        <p:nvSpPr>
          <p:cNvPr id="10" name="MegaIdea 9"/>
          <p:cNvSpPr txBox="1"/>
          <p:nvPr/>
        </p:nvSpPr>
        <p:spPr>
          <a:xfrm>
            <a:off x="1163920" y="1271857"/>
            <a:ext cx="2847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dirty="0">
                <a:solidFill>
                  <a:srgbClr val="FB87CC"/>
                </a:solidFill>
                <a:effectLst>
                  <a:glow rad="127000">
                    <a:schemeClr val="bg1"/>
                  </a:glow>
                </a:effectLst>
                <a:latin typeface="BaaBookHmkBold" panose="00000400000000000000" pitchFamily="2" charset="0"/>
              </a:rPr>
              <a:t>Te invito a mi Cumpleaños</a:t>
            </a:r>
            <a:endParaRPr lang="en-US" sz="2000" dirty="0">
              <a:solidFill>
                <a:srgbClr val="FB87CC"/>
              </a:solidFill>
              <a:effectLst>
                <a:glow rad="127000">
                  <a:schemeClr val="bg1"/>
                </a:glow>
              </a:effectLst>
              <a:latin typeface="BaaBookHmkBold" panose="00000400000000000000" pitchFamily="2" charset="0"/>
            </a:endParaRPr>
          </a:p>
        </p:txBody>
      </p:sp>
      <p:sp>
        <p:nvSpPr>
          <p:cNvPr id="12" name="MegaIdea 11"/>
          <p:cNvSpPr txBox="1"/>
          <p:nvPr/>
        </p:nvSpPr>
        <p:spPr>
          <a:xfrm>
            <a:off x="1655243" y="3437105"/>
            <a:ext cx="1864613" cy="912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666" b="1" dirty="0">
                <a:solidFill>
                  <a:srgbClr val="6ADBD8"/>
                </a:solidFill>
                <a:latin typeface="BaaBookHmkBold" panose="00000400000000000000" pitchFamily="2" charset="0"/>
              </a:rPr>
              <a:t>SABADO 15 </a:t>
            </a:r>
            <a:endParaRPr lang="es-PE" sz="2666" b="1" dirty="0" smtClean="0">
              <a:solidFill>
                <a:srgbClr val="6ADBD8"/>
              </a:solidFill>
              <a:latin typeface="BaaBookHmkBold" panose="00000400000000000000" pitchFamily="2" charset="0"/>
            </a:endParaRPr>
          </a:p>
          <a:p>
            <a:pPr algn="ctr"/>
            <a:r>
              <a:rPr lang="es-PE" sz="2666" b="1" dirty="0" smtClean="0">
                <a:solidFill>
                  <a:srgbClr val="6ADBD8"/>
                </a:solidFill>
                <a:latin typeface="BaaBookHmkBold" panose="00000400000000000000" pitchFamily="2" charset="0"/>
              </a:rPr>
              <a:t>DE </a:t>
            </a:r>
            <a:r>
              <a:rPr lang="es-PE" sz="2666" b="1" dirty="0">
                <a:solidFill>
                  <a:srgbClr val="6ADBD8"/>
                </a:solidFill>
                <a:latin typeface="BaaBookHmkBold" panose="00000400000000000000" pitchFamily="2" charset="0"/>
              </a:rPr>
              <a:t>JUNIO</a:t>
            </a:r>
          </a:p>
        </p:txBody>
      </p:sp>
      <p:sp>
        <p:nvSpPr>
          <p:cNvPr id="15" name="MegaIdea 14"/>
          <p:cNvSpPr txBox="1"/>
          <p:nvPr/>
        </p:nvSpPr>
        <p:spPr>
          <a:xfrm>
            <a:off x="1369833" y="4330398"/>
            <a:ext cx="2435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>
                <a:solidFill>
                  <a:srgbClr val="FB87CC"/>
                </a:solidFill>
                <a:latin typeface="BaaBookHmkBold" panose="00000400000000000000" pitchFamily="2" charset="0"/>
              </a:rPr>
              <a:t>Las Malvinas  </a:t>
            </a:r>
            <a:r>
              <a:rPr lang="es-PE" sz="2000" dirty="0" err="1">
                <a:solidFill>
                  <a:srgbClr val="FB87CC"/>
                </a:solidFill>
                <a:latin typeface="BaaBookHmkBold" panose="00000400000000000000" pitchFamily="2" charset="0"/>
              </a:rPr>
              <a:t>Mz</a:t>
            </a:r>
            <a:r>
              <a:rPr lang="es-PE" sz="2000" dirty="0">
                <a:solidFill>
                  <a:srgbClr val="FB87CC"/>
                </a:solidFill>
                <a:latin typeface="BaaBookHmkBold" panose="00000400000000000000" pitchFamily="2" charset="0"/>
              </a:rPr>
              <a:t>. 14 </a:t>
            </a:r>
            <a:r>
              <a:rPr lang="es-PE" sz="2000" dirty="0" err="1">
                <a:solidFill>
                  <a:srgbClr val="FB87CC"/>
                </a:solidFill>
                <a:latin typeface="BaaBookHmkBold" panose="00000400000000000000" pitchFamily="2" charset="0"/>
              </a:rPr>
              <a:t>Lte</a:t>
            </a:r>
            <a:r>
              <a:rPr lang="es-PE" sz="2000" dirty="0">
                <a:solidFill>
                  <a:srgbClr val="FB87CC"/>
                </a:solidFill>
                <a:latin typeface="BaaBookHmkBold" panose="00000400000000000000" pitchFamily="2" charset="0"/>
              </a:rPr>
              <a:t>. 03</a:t>
            </a:r>
          </a:p>
          <a:p>
            <a:pPr algn="ctr"/>
            <a:r>
              <a:rPr lang="es-PE" sz="2000" dirty="0">
                <a:solidFill>
                  <a:srgbClr val="FB87CC"/>
                </a:solidFill>
                <a:latin typeface="BaaBookHmkBold" panose="00000400000000000000" pitchFamily="2" charset="0"/>
              </a:rPr>
              <a:t>A Las 3:00 pm.</a:t>
            </a:r>
          </a:p>
        </p:txBody>
      </p:sp>
      <p:sp>
        <p:nvSpPr>
          <p:cNvPr id="11" name="MegaIdea 14"/>
          <p:cNvSpPr txBox="1"/>
          <p:nvPr/>
        </p:nvSpPr>
        <p:spPr>
          <a:xfrm rot="20582651">
            <a:off x="1678898" y="5938469"/>
            <a:ext cx="1457450" cy="3794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866" dirty="0" smtClean="0">
                <a:solidFill>
                  <a:srgbClr val="FB87CC"/>
                </a:solidFill>
                <a:latin typeface="BaaBookHmkBold" panose="00000400000000000000" pitchFamily="2" charset="0"/>
              </a:rPr>
              <a:t>No Faltes…!!!</a:t>
            </a:r>
            <a:endParaRPr lang="es-PE" sz="1866" dirty="0">
              <a:solidFill>
                <a:srgbClr val="FB87CC"/>
              </a:solidFill>
              <a:latin typeface="BaaBookHmkBol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21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</TotalTime>
  <Words>29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Glamour Brush</vt:lpstr>
      <vt:lpstr>Calibri</vt:lpstr>
      <vt:lpstr>BaaBookHmkBold</vt:lpstr>
      <vt:lpstr>Arial</vt:lpstr>
      <vt:lpstr>Calibri Light</vt:lpstr>
      <vt:lpstr>OogieBoogie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Dona</cp:keywords>
  <cp:lastModifiedBy>MEGAIDEA</cp:lastModifiedBy>
  <cp:revision>19</cp:revision>
  <dcterms:created xsi:type="dcterms:W3CDTF">2019-11-21T20:21:28Z</dcterms:created>
  <dcterms:modified xsi:type="dcterms:W3CDTF">2023-03-30T16:15:59Z</dcterms:modified>
</cp:coreProperties>
</file>