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7559675" cy="10439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etsen One" panose="020108030300000D0203" pitchFamily="2" charset="0"/>
      <p:regular r:id="rId7"/>
    </p:embeddedFont>
    <p:embeddedFont>
      <p:font typeface="Bubble Robnei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D1F5"/>
    <a:srgbClr val="F0EEF9"/>
    <a:srgbClr val="EBC55A"/>
    <a:srgbClr val="3D5489"/>
    <a:srgbClr val="FFEEB9"/>
    <a:srgbClr val="D1D9EB"/>
    <a:srgbClr val="A2762D"/>
    <a:srgbClr val="FFF486"/>
    <a:srgbClr val="FDFDF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601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493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084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854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525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52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5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379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391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6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0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7F53-B437-41EB-867B-AC5D80137E6D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16DF-643D-47E3-9733-74B89395D8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egaidea.net"/>
          <p:cNvGrpSpPr/>
          <p:nvPr/>
        </p:nvGrpSpPr>
        <p:grpSpPr>
          <a:xfrm>
            <a:off x="567559" y="4153572"/>
            <a:ext cx="6463862" cy="5810235"/>
            <a:chOff x="168481" y="4137660"/>
            <a:chExt cx="7162593" cy="6035042"/>
          </a:xfrm>
        </p:grpSpPr>
        <p:pic>
          <p:nvPicPr>
            <p:cNvPr id="5" name="Megaidea.net" descr="https://www.megaidea.net/wp-content/uploads/2019/04/Marco_Megaidea-Celes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32257" y="3573884"/>
              <a:ext cx="6035042" cy="7162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Megaidea.net" descr="https://www.megaidea.net/wp-content/uploads/2019/04/Marco_Dorado-Negr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12545" y="3723044"/>
              <a:ext cx="5674466" cy="686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6" t="63701" r="19776" b="-8122"/>
          <a:stretch/>
        </p:blipFill>
        <p:spPr>
          <a:xfrm>
            <a:off x="-37023" y="-212990"/>
            <a:ext cx="3966846" cy="1664503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3" t="63701" r="19775" b="-4756"/>
          <a:stretch/>
        </p:blipFill>
        <p:spPr>
          <a:xfrm flipH="1">
            <a:off x="3857060" y="-212990"/>
            <a:ext cx="3767958" cy="1538379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91" y="331955"/>
            <a:ext cx="4581368" cy="4807604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5914">
            <a:off x="148721" y="3542101"/>
            <a:ext cx="2198526" cy="3161924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086" flipH="1">
            <a:off x="5394679" y="3826607"/>
            <a:ext cx="2198526" cy="3161924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5" y="7967741"/>
            <a:ext cx="2218949" cy="2359157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3" y="7779641"/>
            <a:ext cx="2344815" cy="2502040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1247984" y="9688961"/>
            <a:ext cx="50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3D5489"/>
                </a:solidFill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b="1" dirty="0">
              <a:solidFill>
                <a:srgbClr val="3D5489"/>
              </a:solidFill>
              <a:effectLst>
                <a:glow rad="2286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1245200" y="6112953"/>
            <a:ext cx="5163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ln w="38100">
                  <a:noFill/>
                </a:ln>
                <a:solidFill>
                  <a:srgbClr val="EBC55A"/>
                </a:solidFill>
                <a:latin typeface="Poetsen One" panose="020108030300000D0203" pitchFamily="2" charset="0"/>
              </a:rPr>
              <a:t>CUMPLE </a:t>
            </a:r>
            <a:r>
              <a:rPr lang="es-PE" sz="4400" dirty="0">
                <a:ln w="38100">
                  <a:noFill/>
                </a:ln>
                <a:solidFill>
                  <a:srgbClr val="EBC55A"/>
                </a:solidFill>
                <a:latin typeface="Poetsen One" panose="020108030300000D0203" pitchFamily="2" charset="0"/>
              </a:rPr>
              <a:t>9</a:t>
            </a:r>
          </a:p>
        </p:txBody>
      </p:sp>
      <p:sp>
        <p:nvSpPr>
          <p:cNvPr id="21" name="Megaidea.net"/>
          <p:cNvSpPr txBox="1"/>
          <p:nvPr/>
        </p:nvSpPr>
        <p:spPr>
          <a:xfrm>
            <a:off x="1345024" y="4984941"/>
            <a:ext cx="4908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smtClean="0">
                <a:solidFill>
                  <a:srgbClr val="F0EEF9"/>
                </a:solidFill>
                <a:latin typeface="Bubble Robnei" panose="00000400000000000000" pitchFamily="2" charset="0"/>
              </a:rPr>
              <a:t>DANIEL </a:t>
            </a:r>
            <a:endParaRPr lang="es-PE" sz="7000" dirty="0">
              <a:solidFill>
                <a:srgbClr val="F0EEF9"/>
              </a:solidFill>
              <a:latin typeface="Bubble Robnei" panose="00000400000000000000" pitchFamily="2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1652036" y="7496481"/>
            <a:ext cx="4222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87D1F5"/>
                </a:solidFill>
                <a:latin typeface="Poetsen One" panose="020108030300000D0203" pitchFamily="2" charset="0"/>
              </a:rPr>
              <a:t>Día: Sábado 29 de Enero</a:t>
            </a:r>
          </a:p>
          <a:p>
            <a:pPr algn="ctr"/>
            <a:r>
              <a:rPr lang="es-PE" sz="2500" dirty="0" smtClean="0">
                <a:solidFill>
                  <a:srgbClr val="87D1F5"/>
                </a:solidFill>
                <a:latin typeface="Poetsen One" panose="020108030300000D0203" pitchFamily="2" charset="0"/>
              </a:rPr>
              <a:t>Hora: 4:00 pm. </a:t>
            </a:r>
          </a:p>
          <a:p>
            <a:pPr algn="ctr"/>
            <a:r>
              <a:rPr lang="es-PE" sz="2500" dirty="0" smtClean="0">
                <a:solidFill>
                  <a:srgbClr val="87D1F5"/>
                </a:solidFill>
                <a:latin typeface="Poetsen One" panose="020108030300000D0203" pitchFamily="2" charset="0"/>
              </a:rPr>
              <a:t>Lugar: Calle </a:t>
            </a:r>
            <a:r>
              <a:rPr lang="es-PE" sz="2500" dirty="0" smtClean="0">
                <a:solidFill>
                  <a:srgbClr val="87D1F5"/>
                </a:solidFill>
                <a:latin typeface="Poetsen One" panose="020108030300000D0203" pitchFamily="2" charset="0"/>
              </a:rPr>
              <a:t>Santa</a:t>
            </a:r>
          </a:p>
          <a:p>
            <a:pPr algn="ctr"/>
            <a:r>
              <a:rPr lang="es-PE" sz="2500" dirty="0" smtClean="0">
                <a:solidFill>
                  <a:srgbClr val="87D1F5"/>
                </a:solidFill>
                <a:latin typeface="Poetsen One" panose="020108030300000D0203" pitchFamily="2" charset="0"/>
              </a:rPr>
              <a:t> </a:t>
            </a:r>
            <a:r>
              <a:rPr lang="es-PE" sz="2500" dirty="0" smtClean="0">
                <a:solidFill>
                  <a:srgbClr val="87D1F5"/>
                </a:solidFill>
                <a:latin typeface="Poetsen One" panose="020108030300000D0203" pitchFamily="2" charset="0"/>
              </a:rPr>
              <a:t>María #47</a:t>
            </a:r>
            <a:endParaRPr lang="es-PE" sz="2500" dirty="0">
              <a:solidFill>
                <a:srgbClr val="87D1F5"/>
              </a:solidFill>
              <a:latin typeface="Poetsen One" panose="020108030300000D0203" pitchFamily="2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1398727" y="6888152"/>
            <a:ext cx="490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latin typeface="Poetsen One" panose="020108030300000D0203" pitchFamily="2" charset="0"/>
              </a:rPr>
              <a:t>Ven a festejar conmigo </a:t>
            </a:r>
            <a:endParaRPr lang="es-PE" sz="3200" dirty="0">
              <a:solidFill>
                <a:schemeClr val="bg1"/>
              </a:solidFill>
              <a:latin typeface="Poetsen One" panose="020108030300000D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Poetsen One</vt:lpstr>
      <vt:lpstr>Arial</vt:lpstr>
      <vt:lpstr>Bubble Robnei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Digimon</cp:keywords>
  <cp:lastModifiedBy>MEGAIDEA</cp:lastModifiedBy>
  <cp:revision>15</cp:revision>
  <dcterms:created xsi:type="dcterms:W3CDTF">2021-07-12T21:19:27Z</dcterms:created>
  <dcterms:modified xsi:type="dcterms:W3CDTF">2023-03-24T16:07:24Z</dcterms:modified>
</cp:coreProperties>
</file>