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7199313" cy="5400675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BaaBookHmkBold" panose="00000400000000000000" pitchFamily="2" charset="0"/>
      <p:regular r:id="rId5"/>
    </p:embeddedFont>
    <p:embeddedFont>
      <p:font typeface="Matilda " panose="02000606020000020004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lamour-Megaidea.Net" pitchFamily="2" charset="0"/>
      <p:bold r:id="rId11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1289"/>
    <a:srgbClr val="440205"/>
    <a:srgbClr val="5C0207"/>
    <a:srgbClr val="D03CB3"/>
    <a:srgbClr val="FF2596"/>
    <a:srgbClr val="0207A3"/>
    <a:srgbClr val="487FC2"/>
    <a:srgbClr val="FCC0DA"/>
    <a:srgbClr val="FD709B"/>
    <a:srgbClr val="EFC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83861"/>
            <a:ext cx="6119416" cy="1880235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836605"/>
            <a:ext cx="5399485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7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2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87536"/>
            <a:ext cx="1552352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87536"/>
            <a:ext cx="4567064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9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0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346420"/>
            <a:ext cx="6209407" cy="224653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614203"/>
            <a:ext cx="6209407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9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437680"/>
            <a:ext cx="3059708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437680"/>
            <a:ext cx="3059708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4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87537"/>
            <a:ext cx="6209407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323916"/>
            <a:ext cx="304564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972747"/>
            <a:ext cx="304564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323916"/>
            <a:ext cx="306064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972747"/>
            <a:ext cx="306064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1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5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9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60045"/>
            <a:ext cx="2321966" cy="1260158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77598"/>
            <a:ext cx="3644652" cy="3837980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20202"/>
            <a:ext cx="2321966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0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60045"/>
            <a:ext cx="2321966" cy="1260158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77598"/>
            <a:ext cx="3644652" cy="3837980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20202"/>
            <a:ext cx="2321966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9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87537"/>
            <a:ext cx="6209407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437680"/>
            <a:ext cx="6209407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5005627"/>
            <a:ext cx="161984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5005627"/>
            <a:ext cx="2429768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5005627"/>
            <a:ext cx="161984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66060" y="140858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63096" y="730039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54124" y="273867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64938" y="28529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6454" y="3763314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3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988" y="257944"/>
            <a:ext cx="4624752" cy="4604013"/>
          </a:xfrm>
          <a:prstGeom prst="rect">
            <a:avLst/>
          </a:prstGeom>
        </p:spPr>
      </p:pic>
      <p:pic>
        <p:nvPicPr>
          <p:cNvPr id="10" name="Bonifiesta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61" y="132080"/>
            <a:ext cx="4064000" cy="5217215"/>
          </a:xfrm>
          <a:prstGeom prst="rect">
            <a:avLst/>
          </a:prstGeom>
        </p:spPr>
      </p:pic>
      <p:sp>
        <p:nvSpPr>
          <p:cNvPr id="4" name="Bonifiesta.com"/>
          <p:cNvSpPr txBox="1"/>
          <p:nvPr/>
        </p:nvSpPr>
        <p:spPr>
          <a:xfrm>
            <a:off x="3651517" y="2321424"/>
            <a:ext cx="266451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chemeClr val="bg1"/>
                </a:solidFill>
                <a:latin typeface="Glamour-Megaidea.Net" pitchFamily="2" charset="0"/>
              </a:rPr>
              <a:t>Te</a:t>
            </a:r>
            <a:r>
              <a:rPr lang="en-US" sz="2500" dirty="0" smtClean="0">
                <a:solidFill>
                  <a:schemeClr val="bg1"/>
                </a:solidFill>
                <a:latin typeface="Glamour-Megaidea.Net" pitchFamily="2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Glamour-Megaidea.Net" pitchFamily="2" charset="0"/>
              </a:rPr>
              <a:t>invito</a:t>
            </a:r>
            <a:r>
              <a:rPr lang="en-US" sz="2500" dirty="0" smtClean="0">
                <a:solidFill>
                  <a:schemeClr val="bg1"/>
                </a:solidFill>
                <a:latin typeface="Glamour-Megaidea.Net" pitchFamily="2" charset="0"/>
              </a:rPr>
              <a:t> a mi fiesta</a:t>
            </a:r>
            <a:endParaRPr lang="en-US" sz="2500" dirty="0">
              <a:solidFill>
                <a:schemeClr val="bg1"/>
              </a:solidFill>
              <a:latin typeface="Glamour-Megaidea.Net" pitchFamily="2" charset="0"/>
            </a:endParaRPr>
          </a:p>
        </p:txBody>
      </p:sp>
      <p:sp>
        <p:nvSpPr>
          <p:cNvPr id="8" name="Bonifiesta.com"/>
          <p:cNvSpPr txBox="1"/>
          <p:nvPr/>
        </p:nvSpPr>
        <p:spPr>
          <a:xfrm>
            <a:off x="3530313" y="2837747"/>
            <a:ext cx="298671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dirty="0" err="1" smtClean="0">
                <a:solidFill>
                  <a:schemeClr val="accent4">
                    <a:lumMod val="75000"/>
                  </a:schemeClr>
                </a:solidFill>
                <a:latin typeface="BaaBookHmkBold" panose="00000400000000000000" pitchFamily="2" charset="0"/>
              </a:rPr>
              <a:t>Sábado</a:t>
            </a:r>
            <a:r>
              <a:rPr lang="en-US" sz="2300" dirty="0" smtClean="0">
                <a:solidFill>
                  <a:schemeClr val="accent4">
                    <a:lumMod val="75000"/>
                  </a:schemeClr>
                </a:solidFill>
                <a:latin typeface="BaaBookHmkBold" panose="00000400000000000000" pitchFamily="2" charset="0"/>
              </a:rPr>
              <a:t> 7 de </a:t>
            </a:r>
            <a:r>
              <a:rPr lang="en-US" sz="2300" dirty="0" err="1" smtClean="0">
                <a:solidFill>
                  <a:schemeClr val="accent4">
                    <a:lumMod val="75000"/>
                  </a:schemeClr>
                </a:solidFill>
                <a:latin typeface="BaaBookHmkBold" panose="00000400000000000000" pitchFamily="2" charset="0"/>
              </a:rPr>
              <a:t>Diciembre</a:t>
            </a:r>
            <a:endParaRPr lang="en-US" sz="2300" dirty="0" smtClean="0">
              <a:solidFill>
                <a:schemeClr val="accent4">
                  <a:lumMod val="75000"/>
                </a:schemeClr>
              </a:solidFill>
              <a:latin typeface="BaaBookHmkBold" panose="00000400000000000000" pitchFamily="2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A </a:t>
            </a:r>
            <a:r>
              <a:rPr lang="en-US" sz="1600" dirty="0" err="1" smtClean="0">
                <a:solidFill>
                  <a:schemeClr val="bg1"/>
                </a:solidFill>
                <a:latin typeface="BaaBookHmkBold" panose="00000400000000000000" pitchFamily="2" charset="0"/>
              </a:rPr>
              <a:t>las</a:t>
            </a:r>
            <a:r>
              <a:rPr lang="en-US" sz="16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 4:00 pm.</a:t>
            </a:r>
            <a:endParaRPr lang="en-US" sz="1600" dirty="0">
              <a:solidFill>
                <a:schemeClr val="bg1"/>
              </a:solidFill>
              <a:latin typeface="BaaBookHmkBold" panose="00000400000000000000" pitchFamily="2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>
            <a:off x="3504795" y="3529073"/>
            <a:ext cx="2957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espero en </a:t>
            </a:r>
            <a:r>
              <a:rPr lang="es-PE" sz="1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VillaJuguetes</a:t>
            </a:r>
            <a:endParaRPr lang="es-PE" sz="18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PE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Varela # 393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90" y="1357632"/>
            <a:ext cx="2406921" cy="775723"/>
          </a:xfrm>
          <a:prstGeom prst="rect">
            <a:avLst/>
          </a:prstGeom>
        </p:spPr>
      </p:pic>
      <p:pic>
        <p:nvPicPr>
          <p:cNvPr id="16" name="Bonifiesta.com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1" y="663400"/>
            <a:ext cx="1127760" cy="1350189"/>
          </a:xfrm>
          <a:prstGeom prst="rect">
            <a:avLst/>
          </a:prstGeom>
        </p:spPr>
      </p:pic>
      <p:sp>
        <p:nvSpPr>
          <p:cNvPr id="5" name="Bonifiesta.com"/>
          <p:cNvSpPr txBox="1"/>
          <p:nvPr/>
        </p:nvSpPr>
        <p:spPr>
          <a:xfrm>
            <a:off x="3862646" y="1018696"/>
            <a:ext cx="283122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dirty="0" err="1" smtClean="0">
                <a:solidFill>
                  <a:srgbClr val="FFFF00"/>
                </a:solidFill>
                <a:effectLst>
                  <a:glow rad="76200">
                    <a:schemeClr val="tx1"/>
                  </a:glow>
                </a:effectLst>
                <a:latin typeface="Matilda " panose="02000606020000020004" pitchFamily="2" charset="0"/>
              </a:rPr>
              <a:t>Antonella</a:t>
            </a:r>
            <a:r>
              <a:rPr lang="en-US" sz="3500" dirty="0" smtClean="0">
                <a:solidFill>
                  <a:srgbClr val="FFFF00"/>
                </a:solidFill>
                <a:effectLst>
                  <a:glow rad="76200">
                    <a:schemeClr val="tx1"/>
                  </a:glow>
                </a:effectLst>
                <a:latin typeface="Matilda " panose="02000606020000020004" pitchFamily="2" charset="0"/>
              </a:rPr>
              <a:t> Paz</a:t>
            </a:r>
            <a:endParaRPr lang="en-US" sz="3500" dirty="0">
              <a:solidFill>
                <a:srgbClr val="FFFF00"/>
              </a:solidFill>
              <a:effectLst>
                <a:glow rad="76200">
                  <a:schemeClr val="tx1"/>
                </a:glow>
              </a:effectLst>
              <a:latin typeface="Matilda " panose="02000606020000020004" pitchFamily="2" charset="0"/>
            </a:endParaRPr>
          </a:p>
        </p:txBody>
      </p:sp>
      <p:sp>
        <p:nvSpPr>
          <p:cNvPr id="14" name="Bonifiesta.com"/>
          <p:cNvSpPr txBox="1"/>
          <p:nvPr/>
        </p:nvSpPr>
        <p:spPr>
          <a:xfrm>
            <a:off x="5757502" y="1588679"/>
            <a:ext cx="490399" cy="6274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effectLst>
                  <a:outerShdw dist="38100" sx="91000" sy="91000" algn="l" rotWithShape="0">
                    <a:prstClr val="black"/>
                  </a:outerShdw>
                </a:effectLst>
                <a:latin typeface="Matilda " panose="02000606020000020004" pitchFamily="2" charset="0"/>
              </a:rPr>
              <a:t>7</a:t>
            </a:r>
            <a:endParaRPr lang="en-US" sz="3000" dirty="0">
              <a:solidFill>
                <a:srgbClr val="FFFF00"/>
              </a:solidFill>
              <a:effectLst>
                <a:outerShdw dist="38100" sx="91000" sy="91000" algn="l" rotWithShape="0">
                  <a:prstClr val="black"/>
                </a:outerShdw>
              </a:effectLst>
              <a:latin typeface="Matilda " panose="02000606020000020004" pitchFamily="2" charset="0"/>
            </a:endParaRPr>
          </a:p>
        </p:txBody>
      </p:sp>
      <p:sp>
        <p:nvSpPr>
          <p:cNvPr id="6" name="Bonifiesta.com"/>
          <p:cNvSpPr txBox="1"/>
          <p:nvPr/>
        </p:nvSpPr>
        <p:spPr>
          <a:xfrm>
            <a:off x="4570228" y="1463444"/>
            <a:ext cx="1141659" cy="43088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200" b="1" dirty="0" err="1" smtClean="0">
                <a:solidFill>
                  <a:srgbClr val="5C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Cumple</a:t>
            </a:r>
            <a:endParaRPr lang="en-US" sz="2200" b="1" dirty="0">
              <a:solidFill>
                <a:srgbClr val="5C02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30" y="567960"/>
            <a:ext cx="2048834" cy="2041438"/>
          </a:xfrm>
          <a:prstGeom prst="rect">
            <a:avLst/>
          </a:prstGeom>
        </p:spPr>
      </p:pic>
      <p:sp>
        <p:nvSpPr>
          <p:cNvPr id="17" name="Bonifiesta.com"/>
          <p:cNvSpPr txBox="1"/>
          <p:nvPr/>
        </p:nvSpPr>
        <p:spPr>
          <a:xfrm>
            <a:off x="4364046" y="4330953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Matilda " panose="02000606020000020004" pitchFamily="2" charset="0"/>
              </a:rPr>
              <a:t>No </a:t>
            </a:r>
            <a:r>
              <a:rPr lang="en-US" sz="2000" dirty="0" err="1" smtClean="0">
                <a:solidFill>
                  <a:schemeClr val="bg1"/>
                </a:solidFill>
                <a:latin typeface="Matilda " panose="02000606020000020004" pitchFamily="2" charset="0"/>
              </a:rPr>
              <a:t>faltes</a:t>
            </a:r>
            <a:r>
              <a:rPr lang="en-US" sz="2000" dirty="0" smtClean="0">
                <a:solidFill>
                  <a:schemeClr val="bg1"/>
                </a:solidFill>
                <a:latin typeface="Matilda " panose="02000606020000020004" pitchFamily="2" charset="0"/>
              </a:rPr>
              <a:t>..!!</a:t>
            </a:r>
            <a:endParaRPr lang="en-US" sz="2000" dirty="0">
              <a:solidFill>
                <a:schemeClr val="bg1"/>
              </a:solidFill>
              <a:latin typeface="Matilda " panose="02000606020000020004" pitchFamily="2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97659" y="5048900"/>
            <a:ext cx="1683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effectLst>
                  <a:glow rad="127000">
                    <a:srgbClr val="591289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300" b="1" dirty="0">
              <a:solidFill>
                <a:schemeClr val="bg1"/>
              </a:solidFill>
              <a:effectLst>
                <a:glow rad="127000">
                  <a:srgbClr val="591289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29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Calibri Light</vt:lpstr>
      <vt:lpstr>BaaBookHmkBold</vt:lpstr>
      <vt:lpstr>Matilda </vt:lpstr>
      <vt:lpstr>Calibri</vt:lpstr>
      <vt:lpstr>Glamour-Megaidea.Net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Descendientes</cp:keywords>
  <cp:lastModifiedBy>MEGAIDEA</cp:lastModifiedBy>
  <cp:revision>23</cp:revision>
  <dcterms:created xsi:type="dcterms:W3CDTF">2019-10-31T20:04:10Z</dcterms:created>
  <dcterms:modified xsi:type="dcterms:W3CDTF">2023-03-31T17:33:57Z</dcterms:modified>
</cp:coreProperties>
</file>