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7199313" cy="5400675"/>
  <p:notesSz cx="6858000" cy="9144000"/>
  <p:embeddedFontLst>
    <p:embeddedFont>
      <p:font typeface="Beyond The Mountains" pitchFamily="2" charset="0"/>
      <p:regular r:id="rId3"/>
    </p:embeddedFont>
    <p:embeddedFont>
      <p:font typeface="Arial Rounded MT Bold" panose="020F0704030504030204" pitchFamily="34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K1996 J" panose="00000603000000000000" pitchFamily="2" charset="0"/>
      <p:regular r:id="rId7"/>
    </p:embeddedFont>
    <p:embeddedFont>
      <p:font typeface="BaaBookHmkBold" panose="00000400000000000000" pitchFamily="2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3CB3"/>
    <a:srgbClr val="FF2596"/>
    <a:srgbClr val="0207A3"/>
    <a:srgbClr val="487FC2"/>
    <a:srgbClr val="FCC0DA"/>
    <a:srgbClr val="FD709B"/>
    <a:srgbClr val="EFCC1A"/>
    <a:srgbClr val="EBDD48"/>
    <a:srgbClr val="37CBFF"/>
    <a:srgbClr val="E5B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2526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83861"/>
            <a:ext cx="6119416" cy="1880235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836605"/>
            <a:ext cx="5399485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7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2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87536"/>
            <a:ext cx="1552352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87536"/>
            <a:ext cx="4567064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9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0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346420"/>
            <a:ext cx="6209407" cy="224653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614203"/>
            <a:ext cx="6209407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9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437680"/>
            <a:ext cx="3059708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437680"/>
            <a:ext cx="3059708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4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87537"/>
            <a:ext cx="6209407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323916"/>
            <a:ext cx="304564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972747"/>
            <a:ext cx="304564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323916"/>
            <a:ext cx="306064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972747"/>
            <a:ext cx="306064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1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5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9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60045"/>
            <a:ext cx="2321966" cy="1260158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77598"/>
            <a:ext cx="3644652" cy="3837980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20202"/>
            <a:ext cx="2321966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0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60045"/>
            <a:ext cx="2321966" cy="1260158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77598"/>
            <a:ext cx="3644652" cy="3837980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20202"/>
            <a:ext cx="2321966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9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87537"/>
            <a:ext cx="6209407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437680"/>
            <a:ext cx="6209407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5005627"/>
            <a:ext cx="161984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5005627"/>
            <a:ext cx="2429768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5005627"/>
            <a:ext cx="161984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06188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03224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94252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05066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6582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3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08024" y="685819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bg1"/>
                </a:solidFill>
                <a:latin typeface="Beyond The Mountains" pitchFamily="2" charset="0"/>
              </a:rPr>
              <a:t>Te</a:t>
            </a:r>
            <a:r>
              <a:rPr lang="en-US" sz="1800" dirty="0" smtClean="0">
                <a:solidFill>
                  <a:schemeClr val="bg1"/>
                </a:solidFill>
                <a:latin typeface="Beyond The Mountains" pitchFamily="2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Beyond The Mountains" pitchFamily="2" charset="0"/>
              </a:rPr>
              <a:t>invito</a:t>
            </a:r>
            <a:r>
              <a:rPr lang="en-US" sz="1800" dirty="0" smtClean="0">
                <a:solidFill>
                  <a:schemeClr val="bg1"/>
                </a:solidFill>
                <a:latin typeface="Beyond The Mountains" pitchFamily="2" charset="0"/>
              </a:rPr>
              <a:t> a mi fiesta</a:t>
            </a:r>
            <a:endParaRPr lang="en-US" sz="1800" dirty="0">
              <a:solidFill>
                <a:schemeClr val="bg1"/>
              </a:solidFill>
              <a:latin typeface="Beyond The Mountains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74558" y="991715"/>
            <a:ext cx="2242922" cy="86177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000" dirty="0" err="1" smtClean="0">
                <a:gradFill>
                  <a:gsLst>
                    <a:gs pos="6000">
                      <a:srgbClr val="0207A3"/>
                    </a:gs>
                    <a:gs pos="99000">
                      <a:srgbClr val="FF2596"/>
                    </a:gs>
                  </a:gsLst>
                  <a:lin ang="5400000" scaled="1"/>
                </a:gradFill>
                <a:effectLst>
                  <a:glow rad="76200">
                    <a:schemeClr val="tx1"/>
                  </a:glow>
                </a:effectLst>
                <a:latin typeface="Beyond The Mountains" pitchFamily="2" charset="0"/>
              </a:rPr>
              <a:t>Maryori</a:t>
            </a:r>
            <a:endParaRPr lang="en-US" sz="5000" dirty="0">
              <a:gradFill>
                <a:gsLst>
                  <a:gs pos="6000">
                    <a:srgbClr val="0207A3"/>
                  </a:gs>
                  <a:gs pos="99000">
                    <a:srgbClr val="FF2596"/>
                  </a:gs>
                </a:gsLst>
                <a:lin ang="5400000" scaled="1"/>
              </a:gradFill>
              <a:effectLst>
                <a:glow rad="76200">
                  <a:schemeClr val="tx1"/>
                </a:glow>
              </a:effectLst>
              <a:latin typeface="Beyond The Mountains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343403" y="1784303"/>
            <a:ext cx="192071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 err="1" smtClean="0">
                <a:solidFill>
                  <a:srgbClr val="EFCC1A"/>
                </a:solidFill>
                <a:latin typeface="K1996 J" panose="00000603000000000000" pitchFamily="2" charset="0"/>
              </a:rPr>
              <a:t>Cumple</a:t>
            </a:r>
            <a:endParaRPr lang="en-US" sz="4000" dirty="0">
              <a:solidFill>
                <a:srgbClr val="EFCC1A"/>
              </a:solidFill>
              <a:latin typeface="K1996 J" panose="00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281875" y="2767890"/>
            <a:ext cx="254909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dirty="0" err="1" smtClean="0">
                <a:solidFill>
                  <a:schemeClr val="bg1"/>
                </a:solidFill>
                <a:latin typeface="BaaBookHmkBold" panose="00000400000000000000" pitchFamily="2" charset="0"/>
              </a:rPr>
              <a:t>Sábado</a:t>
            </a:r>
            <a:r>
              <a:rPr lang="en-US" sz="23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 15 DE </a:t>
            </a:r>
            <a:r>
              <a:rPr lang="en-US" sz="2300" dirty="0" err="1" smtClean="0">
                <a:solidFill>
                  <a:schemeClr val="bg1"/>
                </a:solidFill>
                <a:latin typeface="BaaBookHmkBold" panose="00000400000000000000" pitchFamily="2" charset="0"/>
              </a:rPr>
              <a:t>Junio</a:t>
            </a:r>
            <a:endParaRPr lang="en-US" sz="2300" dirty="0" smtClean="0">
              <a:solidFill>
                <a:schemeClr val="bg1"/>
              </a:solidFill>
              <a:latin typeface="BaaBookHmkBold" panose="00000400000000000000" pitchFamily="2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A </a:t>
            </a:r>
            <a:r>
              <a:rPr lang="en-US" sz="1600" dirty="0" err="1" smtClean="0">
                <a:solidFill>
                  <a:schemeClr val="bg1"/>
                </a:solidFill>
                <a:latin typeface="BaaBookHmkBold" panose="00000400000000000000" pitchFamily="2" charset="0"/>
              </a:rPr>
              <a:t>las</a:t>
            </a:r>
            <a:r>
              <a:rPr lang="en-US" sz="16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 4:00 pm.</a:t>
            </a:r>
            <a:endParaRPr lang="en-US" sz="1600" dirty="0">
              <a:solidFill>
                <a:schemeClr val="bg1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389855" y="3453283"/>
            <a:ext cx="2462532" cy="4571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500" dirty="0" smtClean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……………………………</a:t>
            </a:r>
            <a:endParaRPr lang="en-US" sz="1500" dirty="0">
              <a:solidFill>
                <a:schemeClr val="bg1">
                  <a:lumMod val="8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548493" y="3516125"/>
            <a:ext cx="2145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37CBFF"/>
                </a:solidFill>
                <a:latin typeface="BaaBookHmkBold" panose="00000400000000000000" pitchFamily="2" charset="0"/>
              </a:rPr>
              <a:t>En la </a:t>
            </a:r>
            <a:r>
              <a:rPr lang="en-US" sz="1400" dirty="0" err="1" smtClean="0">
                <a:solidFill>
                  <a:srgbClr val="37CBFF"/>
                </a:solidFill>
                <a:latin typeface="BaaBookHmkBold" panose="00000400000000000000" pitchFamily="2" charset="0"/>
              </a:rPr>
              <a:t>Asoc</a:t>
            </a:r>
            <a:r>
              <a:rPr lang="en-US" sz="1400" dirty="0" smtClean="0">
                <a:solidFill>
                  <a:srgbClr val="37CBFF"/>
                </a:solidFill>
                <a:latin typeface="BaaBookHmkBold" panose="00000400000000000000" pitchFamily="2" charset="0"/>
              </a:rPr>
              <a:t>. Los Rosales</a:t>
            </a:r>
          </a:p>
          <a:p>
            <a:pPr algn="ctr"/>
            <a:r>
              <a:rPr lang="es-PE" sz="1400" dirty="0" err="1" smtClean="0">
                <a:solidFill>
                  <a:srgbClr val="37CBFF"/>
                </a:solidFill>
                <a:latin typeface="BaaBookHmkBold" panose="00000400000000000000" pitchFamily="2" charset="0"/>
              </a:rPr>
              <a:t>Mz</a:t>
            </a:r>
            <a:r>
              <a:rPr lang="es-PE" sz="1400" dirty="0" smtClean="0">
                <a:solidFill>
                  <a:srgbClr val="37CBFF"/>
                </a:solidFill>
                <a:latin typeface="BaaBookHmkBold" panose="00000400000000000000" pitchFamily="2" charset="0"/>
              </a:rPr>
              <a:t>. A </a:t>
            </a:r>
            <a:r>
              <a:rPr lang="es-PE" sz="1400" dirty="0" err="1" smtClean="0">
                <a:solidFill>
                  <a:srgbClr val="37CBFF"/>
                </a:solidFill>
                <a:latin typeface="BaaBookHmkBold" panose="00000400000000000000" pitchFamily="2" charset="0"/>
              </a:rPr>
              <a:t>Lte</a:t>
            </a:r>
            <a:r>
              <a:rPr lang="es-PE" sz="1400" dirty="0" smtClean="0">
                <a:solidFill>
                  <a:srgbClr val="37CBFF"/>
                </a:solidFill>
                <a:latin typeface="BaaBookHmkBold" panose="00000400000000000000" pitchFamily="2" charset="0"/>
              </a:rPr>
              <a:t>. 11</a:t>
            </a:r>
          </a:p>
          <a:p>
            <a:pPr algn="ctr"/>
            <a:r>
              <a:rPr lang="es-PE" sz="1400" dirty="0" smtClean="0">
                <a:solidFill>
                  <a:srgbClr val="37CBFF"/>
                </a:solidFill>
                <a:latin typeface="BaaBookHmkBold" panose="00000400000000000000" pitchFamily="2" charset="0"/>
              </a:rPr>
              <a:t>Cono Sur</a:t>
            </a:r>
            <a:endParaRPr lang="en-US" sz="1400" dirty="0">
              <a:solidFill>
                <a:srgbClr val="37CBFF"/>
              </a:solidFill>
              <a:latin typeface="BaaBookHmkBold" panose="00000400000000000000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580882" y="4312049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EBDD48"/>
                </a:solidFill>
                <a:latin typeface="BaaBookHmkBold" panose="00000400000000000000" pitchFamily="2" charset="0"/>
              </a:rPr>
              <a:t>Confirmar</a:t>
            </a:r>
            <a:r>
              <a:rPr lang="en-US" sz="1600" dirty="0" smtClean="0">
                <a:solidFill>
                  <a:srgbClr val="EBDD48"/>
                </a:solidFill>
                <a:latin typeface="BaaBookHmkBold" panose="00000400000000000000" pitchFamily="2" charset="0"/>
              </a:rPr>
              <a:t> </a:t>
            </a:r>
            <a:r>
              <a:rPr lang="en-US" sz="1600" dirty="0" err="1" smtClean="0">
                <a:solidFill>
                  <a:srgbClr val="EBDD48"/>
                </a:solidFill>
                <a:latin typeface="BaaBookHmkBold" panose="00000400000000000000" pitchFamily="2" charset="0"/>
              </a:rPr>
              <a:t>Asistencia</a:t>
            </a:r>
            <a:endParaRPr lang="en-US" sz="1600" dirty="0" smtClean="0">
              <a:solidFill>
                <a:srgbClr val="EBDD48"/>
              </a:solidFill>
              <a:latin typeface="BaaBookHmkBold" panose="00000400000000000000" pitchFamily="2" charset="0"/>
            </a:endParaRPr>
          </a:p>
          <a:p>
            <a:pPr algn="ctr"/>
            <a:r>
              <a:rPr lang="es-PE" sz="1600" dirty="0" smtClean="0">
                <a:solidFill>
                  <a:srgbClr val="EBDD48"/>
                </a:solidFill>
                <a:latin typeface="BaaBookHmkBold" panose="00000400000000000000" pitchFamily="2" charset="0"/>
              </a:rPr>
              <a:t>952866806</a:t>
            </a:r>
            <a:endParaRPr lang="en-US" sz="1600" dirty="0">
              <a:solidFill>
                <a:srgbClr val="EBDD48"/>
              </a:solidFill>
              <a:latin typeface="BaaBookHmkBold" panose="00000400000000000000" pitchFamily="2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197608" y="5039410"/>
            <a:ext cx="19600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effectLst>
                  <a:glow rad="127000">
                    <a:srgbClr val="D03CB3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500" b="1" dirty="0">
              <a:solidFill>
                <a:schemeClr val="bg1"/>
              </a:solidFill>
              <a:effectLst>
                <a:glow rad="127000">
                  <a:srgbClr val="D03CB3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548493" y="4289170"/>
            <a:ext cx="1975878" cy="4571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500" dirty="0" smtClean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………………………</a:t>
            </a:r>
            <a:endParaRPr lang="en-US" sz="1500" dirty="0">
              <a:solidFill>
                <a:schemeClr val="bg1">
                  <a:lumMod val="8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491983" y="2030060"/>
            <a:ext cx="278567" cy="38468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000" dirty="0" smtClean="0">
                <a:solidFill>
                  <a:srgbClr val="EFCC1A"/>
                </a:solidFill>
                <a:latin typeface="K1996 J" panose="00000603000000000000" pitchFamily="2" charset="0"/>
              </a:rPr>
              <a:t>6</a:t>
            </a:r>
            <a:endParaRPr lang="en-US" sz="3000" dirty="0">
              <a:solidFill>
                <a:srgbClr val="EFCC1A"/>
              </a:solidFill>
              <a:latin typeface="K1996 J" panose="00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37</Words>
  <Application>Microsoft Office PowerPoint</Application>
  <PresentationFormat>Personalizado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Beyond The Mountains</vt:lpstr>
      <vt:lpstr>Arial</vt:lpstr>
      <vt:lpstr>Arial Rounded MT Bold</vt:lpstr>
      <vt:lpstr>Calibri Light</vt:lpstr>
      <vt:lpstr>K1996 J</vt:lpstr>
      <vt:lpstr>BaaBookHmkBold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Descendientes</cp:keywords>
  <cp:lastModifiedBy>MEGAIDEA</cp:lastModifiedBy>
  <cp:revision>11</cp:revision>
  <dcterms:created xsi:type="dcterms:W3CDTF">2019-10-31T20:04:10Z</dcterms:created>
  <dcterms:modified xsi:type="dcterms:W3CDTF">2023-03-31T14:24:33Z</dcterms:modified>
</cp:coreProperties>
</file>