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219"/>
    <a:srgbClr val="9AC31B"/>
    <a:srgbClr val="FFFF81"/>
    <a:srgbClr val="F5F5F5"/>
    <a:srgbClr val="F4F4F4"/>
    <a:srgbClr val="FFFF00"/>
    <a:srgbClr val="5B9C1E"/>
    <a:srgbClr val="54941A"/>
    <a:srgbClr val="003265"/>
    <a:srgbClr val="1B3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Megaidea.net" descr="https://www.megaidea.net/wp-content/uploads/2019/04/marco-negro-amaril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0913" y="-1144245"/>
            <a:ext cx="6889527" cy="97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Megaidea.net"/>
          <p:cNvSpPr txBox="1"/>
          <p:nvPr/>
        </p:nvSpPr>
        <p:spPr>
          <a:xfrm>
            <a:off x="2691288" y="6971242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438219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438219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Megaidea.net"/>
          <p:cNvSpPr txBox="1"/>
          <p:nvPr/>
        </p:nvSpPr>
        <p:spPr>
          <a:xfrm>
            <a:off x="3182489" y="4530157"/>
            <a:ext cx="4200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Te espero el dia Domingo 4 Julio desde las </a:t>
            </a:r>
            <a:r>
              <a:rPr lang="es-PE" sz="2700" dirty="0">
                <a:solidFill>
                  <a:schemeClr val="bg1"/>
                </a:solidFill>
                <a:latin typeface="Glowworm Rob" panose="020F0804020102020204" pitchFamily="34" charset="0"/>
              </a:rPr>
              <a:t>3</a:t>
            </a:r>
            <a:r>
              <a:rPr lang="es-PE" sz="27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:00pm en el local </a:t>
            </a:r>
          </a:p>
          <a:p>
            <a:pPr algn="ctr"/>
            <a:r>
              <a:rPr lang="es-PE" sz="27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”Las Gabiotas “.</a:t>
            </a:r>
            <a:endParaRPr lang="es-PE" sz="27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133" name="Megaidea.net"/>
          <p:cNvSpPr txBox="1"/>
          <p:nvPr/>
        </p:nvSpPr>
        <p:spPr>
          <a:xfrm>
            <a:off x="2747462" y="2033808"/>
            <a:ext cx="480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9AC31B"/>
                </a:solidFill>
                <a:effectLst>
                  <a:glow rad="139700">
                    <a:srgbClr val="FFFF81"/>
                  </a:glow>
                </a:effectLst>
                <a:latin typeface="Glowworm Rob" panose="020F0804020102020204" pitchFamily="34" charset="0"/>
              </a:rPr>
              <a:t>Anthony </a:t>
            </a:r>
            <a:r>
              <a:rPr lang="es-PE" sz="5400" dirty="0" smtClean="0">
                <a:solidFill>
                  <a:srgbClr val="244191"/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rgbClr val="244191"/>
              </a:solidFill>
              <a:latin typeface="Glowworm Rob" panose="020F0804020102020204" pitchFamily="34" charset="0"/>
            </a:endParaRPr>
          </a:p>
        </p:txBody>
      </p:sp>
      <p:sp>
        <p:nvSpPr>
          <p:cNvPr id="137" name="Megaidea.net"/>
          <p:cNvSpPr txBox="1"/>
          <p:nvPr/>
        </p:nvSpPr>
        <p:spPr>
          <a:xfrm>
            <a:off x="2914559" y="3114646"/>
            <a:ext cx="4807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140" name="Megaidea.net"/>
          <p:cNvSpPr txBox="1"/>
          <p:nvPr/>
        </p:nvSpPr>
        <p:spPr>
          <a:xfrm>
            <a:off x="2741070" y="3661584"/>
            <a:ext cx="480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9AC31B"/>
                </a:solidFill>
                <a:latin typeface="Glowworm Rob" panose="020F0804020102020204" pitchFamily="34" charset="0"/>
              </a:rPr>
              <a:t>Mis 5 añitos</a:t>
            </a:r>
            <a:endParaRPr lang="es-PE" sz="5400" dirty="0">
              <a:solidFill>
                <a:srgbClr val="9AC31B"/>
              </a:solidFill>
              <a:latin typeface="Glowworm Rob" panose="020F0804020102020204" pitchFamily="34" charset="0"/>
            </a:endParaRPr>
          </a:p>
        </p:txBody>
      </p:sp>
      <p:pic>
        <p:nvPicPr>
          <p:cNvPr id="20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749">
            <a:off x="-250519" y="326437"/>
            <a:ext cx="2899018" cy="4459574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" y="4044799"/>
            <a:ext cx="3341801" cy="3295387"/>
          </a:xfrm>
          <a:prstGeom prst="rect">
            <a:avLst/>
          </a:prstGeom>
          <a:effectLst>
            <a:glow rad="101600">
              <a:srgbClr val="F4F4F4"/>
            </a:glow>
          </a:effectLst>
        </p:spPr>
      </p:pic>
      <p:pic>
        <p:nvPicPr>
          <p:cNvPr id="24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251" flipH="1">
            <a:off x="7798249" y="356819"/>
            <a:ext cx="2899018" cy="4459574"/>
          </a:xfrm>
          <a:prstGeom prst="rect">
            <a:avLst/>
          </a:prstGeom>
        </p:spPr>
      </p:pic>
      <p:sp>
        <p:nvSpPr>
          <p:cNvPr id="131" name="Megaidea.net"/>
          <p:cNvSpPr txBox="1"/>
          <p:nvPr/>
        </p:nvSpPr>
        <p:spPr>
          <a:xfrm>
            <a:off x="2300120" y="1116967"/>
            <a:ext cx="5871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chemeClr val="bg1"/>
                </a:solidFill>
                <a:effectLst/>
                <a:latin typeface="Glowworm Rob" panose="020F0804020102020204" pitchFamily="34" charset="0"/>
              </a:rPr>
              <a:t>!Feliz cumpleaños!  </a:t>
            </a:r>
            <a:endParaRPr lang="es-PE" sz="5000" dirty="0">
              <a:solidFill>
                <a:schemeClr val="bg1"/>
              </a:solidFill>
              <a:effectLst/>
              <a:latin typeface="Glowworm Rob" panose="020F0804020102020204" pitchFamily="34" charset="0"/>
            </a:endParaRP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52" y="3134285"/>
            <a:ext cx="3034817" cy="4303665"/>
          </a:xfrm>
          <a:prstGeom prst="rect">
            <a:avLst/>
          </a:prstGeom>
          <a:effectLst>
            <a:glow rad="101600">
              <a:srgbClr val="F5F5F5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30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Glowworm Rob</vt:lpstr>
      <vt:lpstr>Arial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cut the rope</cp:keywords>
  <cp:lastModifiedBy>MEGAIDEA</cp:lastModifiedBy>
  <cp:revision>49</cp:revision>
  <dcterms:created xsi:type="dcterms:W3CDTF">2021-06-07T20:15:11Z</dcterms:created>
  <dcterms:modified xsi:type="dcterms:W3CDTF">2023-03-29T19:42:16Z</dcterms:modified>
</cp:coreProperties>
</file>