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3"/>
  </p:notesMasterIdLst>
  <p:sldIdLst>
    <p:sldId id="257" r:id="rId2"/>
  </p:sldIdLst>
  <p:sldSz cx="6119813" cy="8999538"/>
  <p:notesSz cx="6858000" cy="9144000"/>
  <p:embeddedFontLst>
    <p:embeddedFont>
      <p:font typeface="Call Me Rob" panose="02000500000000000000" pitchFamily="2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Robnei Antique" panose="020B090403050403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1pPr>
    <a:lvl2pPr marL="362827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2pPr>
    <a:lvl3pPr marL="72565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3pPr>
    <a:lvl4pPr marL="108847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4pPr>
    <a:lvl5pPr marL="1451305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5pPr>
    <a:lvl6pPr marL="1814132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6pPr>
    <a:lvl7pPr marL="2176958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7pPr>
    <a:lvl8pPr marL="2539783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8pPr>
    <a:lvl9pPr marL="2902610" algn="l" defTabSz="725653" rtl="0" eaLnBrk="1" latinLnBrk="0" hangingPunct="1">
      <a:defRPr sz="14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D770AA"/>
    <a:srgbClr val="C9A039"/>
    <a:srgbClr val="EDC846"/>
    <a:srgbClr val="967200"/>
    <a:srgbClr val="10B3D2"/>
    <a:srgbClr val="CB8CD8"/>
    <a:srgbClr val="590BA0"/>
    <a:srgbClr val="8F1F78"/>
    <a:srgbClr val="7A0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7" autoAdjust="0"/>
    <p:restoredTop sz="95501" autoAdjust="0"/>
  </p:normalViewPr>
  <p:slideViewPr>
    <p:cSldViewPr snapToGrid="0">
      <p:cViewPr>
        <p:scale>
          <a:sx n="33" d="100"/>
          <a:sy n="33" d="100"/>
        </p:scale>
        <p:origin x="2838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E85-1CD4-4C8C-9ECE-D4775874B948}" type="datetimeFigureOut">
              <a:rPr lang="es-PE" smtClean="0"/>
              <a:t>31/03/2023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81250" y="1143000"/>
            <a:ext cx="209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FDCB7-3404-453F-A803-4DBA7F873A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674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81250" y="1143000"/>
            <a:ext cx="20955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 smtClean="0"/>
              <a:t>www.megaidea.net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DCB7-3404-453F-A803-4DBA7F873A1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087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986" y="1472842"/>
            <a:ext cx="5201841" cy="3133172"/>
          </a:xfrm>
        </p:spPr>
        <p:txBody>
          <a:bodyPr anchor="b"/>
          <a:lstStyle>
            <a:lvl1pPr algn="ctr">
              <a:defRPr sz="4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977" y="4726842"/>
            <a:ext cx="4589860" cy="2172804"/>
          </a:xfrm>
        </p:spPr>
        <p:txBody>
          <a:bodyPr/>
          <a:lstStyle>
            <a:lvl1pPr marL="0" indent="0" algn="ctr">
              <a:buNone/>
              <a:defRPr sz="1606"/>
            </a:lvl1pPr>
            <a:lvl2pPr marL="306004" indent="0" algn="ctr">
              <a:buNone/>
              <a:defRPr sz="1339"/>
            </a:lvl2pPr>
            <a:lvl3pPr marL="612008" indent="0" algn="ctr">
              <a:buNone/>
              <a:defRPr sz="1205"/>
            </a:lvl3pPr>
            <a:lvl4pPr marL="918012" indent="0" algn="ctr">
              <a:buNone/>
              <a:defRPr sz="1071"/>
            </a:lvl4pPr>
            <a:lvl5pPr marL="1224016" indent="0" algn="ctr">
              <a:buNone/>
              <a:defRPr sz="1071"/>
            </a:lvl5pPr>
            <a:lvl6pPr marL="1530020" indent="0" algn="ctr">
              <a:buNone/>
              <a:defRPr sz="1071"/>
            </a:lvl6pPr>
            <a:lvl7pPr marL="1836024" indent="0" algn="ctr">
              <a:buNone/>
              <a:defRPr sz="1071"/>
            </a:lvl7pPr>
            <a:lvl8pPr marL="2142028" indent="0" algn="ctr">
              <a:buNone/>
              <a:defRPr sz="1071"/>
            </a:lvl8pPr>
            <a:lvl9pPr marL="2448032" indent="0" algn="ctr">
              <a:buNone/>
              <a:defRPr sz="1071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880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2050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79491" y="479142"/>
            <a:ext cx="1319585" cy="76266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738" y="479142"/>
            <a:ext cx="3882256" cy="76266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7000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4936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50" y="2243638"/>
            <a:ext cx="5278339" cy="3743557"/>
          </a:xfrm>
        </p:spPr>
        <p:txBody>
          <a:bodyPr anchor="b"/>
          <a:lstStyle>
            <a:lvl1pPr>
              <a:defRPr sz="401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550" y="6022610"/>
            <a:ext cx="5278339" cy="1968648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/>
                </a:solidFill>
              </a:defRPr>
            </a:lvl1pPr>
            <a:lvl2pPr marL="306004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12008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801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40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30020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60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202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803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2893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737" y="2395710"/>
            <a:ext cx="2600921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155" y="2395710"/>
            <a:ext cx="2600921" cy="571012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4598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479144"/>
            <a:ext cx="5278339" cy="17394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535" y="2206137"/>
            <a:ext cx="2588967" cy="1081194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535" y="3287331"/>
            <a:ext cx="2588967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8155" y="2206137"/>
            <a:ext cx="2601718" cy="1081194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6004" indent="0">
              <a:buNone/>
              <a:defRPr sz="1339" b="1"/>
            </a:lvl2pPr>
            <a:lvl3pPr marL="612008" indent="0">
              <a:buNone/>
              <a:defRPr sz="1205" b="1"/>
            </a:lvl3pPr>
            <a:lvl4pPr marL="918012" indent="0">
              <a:buNone/>
              <a:defRPr sz="1071" b="1"/>
            </a:lvl4pPr>
            <a:lvl5pPr marL="1224016" indent="0">
              <a:buNone/>
              <a:defRPr sz="1071" b="1"/>
            </a:lvl5pPr>
            <a:lvl6pPr marL="1530020" indent="0">
              <a:buNone/>
              <a:defRPr sz="1071" b="1"/>
            </a:lvl6pPr>
            <a:lvl7pPr marL="1836024" indent="0">
              <a:buNone/>
              <a:defRPr sz="1071" b="1"/>
            </a:lvl7pPr>
            <a:lvl8pPr marL="2142028" indent="0">
              <a:buNone/>
              <a:defRPr sz="1071" b="1"/>
            </a:lvl8pPr>
            <a:lvl9pPr marL="2448032" indent="0">
              <a:buNone/>
              <a:defRPr sz="107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8155" y="3287331"/>
            <a:ext cx="2601718" cy="483516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6051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572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6508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99969"/>
            <a:ext cx="1973799" cy="2099892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718" y="1295769"/>
            <a:ext cx="3098155" cy="639550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99862"/>
            <a:ext cx="1973799" cy="5001827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5136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4" y="599969"/>
            <a:ext cx="1973799" cy="2099892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01718" y="1295769"/>
            <a:ext cx="3098155" cy="6395505"/>
          </a:xfrm>
        </p:spPr>
        <p:txBody>
          <a:bodyPr anchor="t"/>
          <a:lstStyle>
            <a:lvl1pPr marL="0" indent="0">
              <a:buNone/>
              <a:defRPr sz="2142"/>
            </a:lvl1pPr>
            <a:lvl2pPr marL="306004" indent="0">
              <a:buNone/>
              <a:defRPr sz="1874"/>
            </a:lvl2pPr>
            <a:lvl3pPr marL="612008" indent="0">
              <a:buNone/>
              <a:defRPr sz="1606"/>
            </a:lvl3pPr>
            <a:lvl4pPr marL="918012" indent="0">
              <a:buNone/>
              <a:defRPr sz="1339"/>
            </a:lvl4pPr>
            <a:lvl5pPr marL="1224016" indent="0">
              <a:buNone/>
              <a:defRPr sz="1339"/>
            </a:lvl5pPr>
            <a:lvl6pPr marL="1530020" indent="0">
              <a:buNone/>
              <a:defRPr sz="1339"/>
            </a:lvl6pPr>
            <a:lvl7pPr marL="1836024" indent="0">
              <a:buNone/>
              <a:defRPr sz="1339"/>
            </a:lvl7pPr>
            <a:lvl8pPr marL="2142028" indent="0">
              <a:buNone/>
              <a:defRPr sz="1339"/>
            </a:lvl8pPr>
            <a:lvl9pPr marL="2448032" indent="0">
              <a:buNone/>
              <a:defRPr sz="1339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1534" y="2699862"/>
            <a:ext cx="1973799" cy="5001827"/>
          </a:xfrm>
        </p:spPr>
        <p:txBody>
          <a:bodyPr/>
          <a:lstStyle>
            <a:lvl1pPr marL="0" indent="0">
              <a:buNone/>
              <a:defRPr sz="1071"/>
            </a:lvl1pPr>
            <a:lvl2pPr marL="306004" indent="0">
              <a:buNone/>
              <a:defRPr sz="937"/>
            </a:lvl2pPr>
            <a:lvl3pPr marL="612008" indent="0">
              <a:buNone/>
              <a:defRPr sz="803"/>
            </a:lvl3pPr>
            <a:lvl4pPr marL="918012" indent="0">
              <a:buNone/>
              <a:defRPr sz="669"/>
            </a:lvl4pPr>
            <a:lvl5pPr marL="1224016" indent="0">
              <a:buNone/>
              <a:defRPr sz="669"/>
            </a:lvl5pPr>
            <a:lvl6pPr marL="1530020" indent="0">
              <a:buNone/>
              <a:defRPr sz="669"/>
            </a:lvl6pPr>
            <a:lvl7pPr marL="1836024" indent="0">
              <a:buNone/>
              <a:defRPr sz="669"/>
            </a:lvl7pPr>
            <a:lvl8pPr marL="2142028" indent="0">
              <a:buNone/>
              <a:defRPr sz="669"/>
            </a:lvl8pPr>
            <a:lvl9pPr marL="2448032" indent="0">
              <a:buNone/>
              <a:defRPr sz="66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267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37" y="479144"/>
            <a:ext cx="5278339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737" y="2395710"/>
            <a:ext cx="5278339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0737" y="8341240"/>
            <a:ext cx="137695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31/03/2023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27188" y="8341240"/>
            <a:ext cx="2065437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2118" y="8341240"/>
            <a:ext cx="137695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3533141" y="890184"/>
            <a:ext cx="3312318" cy="6249945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17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3514093" y="1629859"/>
            <a:ext cx="3301765" cy="3755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2910" indent="-242910">
              <a:buFont typeface="+mj-lt"/>
              <a:buAutoNum type="arabicPeriod"/>
            </a:pP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42910" indent="-242910">
              <a:buFont typeface="+mj-lt"/>
              <a:buAutoNum type="arabicPeriod"/>
            </a:pP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4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4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4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2910" indent="-242910">
              <a:buFont typeface="+mj-lt"/>
              <a:buAutoNum type="arabicPeriod"/>
            </a:pP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488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488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42910" indent="-242910">
              <a:buFont typeface="+mj-lt"/>
              <a:buAutoNum type="arabicPeriod"/>
            </a:pP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4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42910" indent="-242910">
              <a:buFont typeface="+mj-lt"/>
              <a:buAutoNum type="arabicPeriod"/>
            </a:pP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4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4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4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88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4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488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3518004" y="1018072"/>
            <a:ext cx="3290312" cy="424744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517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3256538" y="1029062"/>
            <a:ext cx="2786476" cy="41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2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212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538" y="5033021"/>
            <a:ext cx="2786476" cy="17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12008" rtl="0" eaLnBrk="1" latinLnBrk="0" hangingPunct="1">
        <a:lnSpc>
          <a:spcPct val="90000"/>
        </a:lnSpc>
        <a:spcBef>
          <a:spcPct val="0"/>
        </a:spcBef>
        <a:buNone/>
        <a:defRPr sz="29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002" indent="-153002" algn="l" defTabSz="612008" rtl="0" eaLnBrk="1" latinLnBrk="0" hangingPunct="1">
        <a:lnSpc>
          <a:spcPct val="90000"/>
        </a:lnSpc>
        <a:spcBef>
          <a:spcPts val="669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900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501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7101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18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683022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989026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295030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601034" indent="-153002" algn="l" defTabSz="612008" rtl="0" eaLnBrk="1" latinLnBrk="0" hangingPunct="1">
        <a:lnSpc>
          <a:spcPct val="90000"/>
        </a:lnSpc>
        <a:spcBef>
          <a:spcPts val="335"/>
        </a:spcBef>
        <a:buFont typeface="Arial" panose="020B0604020202020204" pitchFamily="34" charset="0"/>
        <a:buChar char="•"/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1pPr>
      <a:lvl2pPr marL="30600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2pPr>
      <a:lvl3pPr marL="61200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3pPr>
      <a:lvl4pPr marL="91801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4pPr>
      <a:lvl5pPr marL="1224016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5pPr>
      <a:lvl6pPr marL="1530020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6pPr>
      <a:lvl7pPr marL="1836024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7pPr>
      <a:lvl8pPr marL="2142028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8pPr>
      <a:lvl9pPr marL="2448032" algn="l" defTabSz="612008" rtl="0" eaLnBrk="1" latinLnBrk="0" hangingPunct="1">
        <a:defRPr sz="12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3619">
            <a:off x="2031729" y="-213978"/>
            <a:ext cx="1821596" cy="1457276"/>
          </a:xfrm>
          <a:prstGeom prst="rect">
            <a:avLst/>
          </a:prstGeom>
        </p:spPr>
      </p:pic>
      <p:sp>
        <p:nvSpPr>
          <p:cNvPr id="17" name="Megaidea.Net"/>
          <p:cNvSpPr txBox="1"/>
          <p:nvPr/>
        </p:nvSpPr>
        <p:spPr>
          <a:xfrm>
            <a:off x="1709874" y="979074"/>
            <a:ext cx="2932213" cy="52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834" dirty="0">
                <a:solidFill>
                  <a:srgbClr val="D770AA"/>
                </a:solidFill>
                <a:effectLst>
                  <a:glow rad="190500">
                    <a:schemeClr val="bg1"/>
                  </a:glow>
                </a:effectLst>
                <a:latin typeface="Robnei Antique" panose="020B0904030504030204" pitchFamily="34" charset="0"/>
              </a:rPr>
              <a:t>La Hermosa</a:t>
            </a:r>
          </a:p>
        </p:txBody>
      </p:sp>
      <p:sp>
        <p:nvSpPr>
          <p:cNvPr id="19" name="Megaidea.Net"/>
          <p:cNvSpPr txBox="1"/>
          <p:nvPr/>
        </p:nvSpPr>
        <p:spPr>
          <a:xfrm>
            <a:off x="555177" y="3728840"/>
            <a:ext cx="5062603" cy="419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125" dirty="0">
                <a:solidFill>
                  <a:srgbClr val="D770AA"/>
                </a:solidFill>
                <a:latin typeface="Robnei Antique" panose="020B0904030504030204" pitchFamily="34" charset="0"/>
              </a:rPr>
              <a:t>Y te invita a celebrar el día:</a:t>
            </a:r>
          </a:p>
        </p:txBody>
      </p:sp>
      <p:sp>
        <p:nvSpPr>
          <p:cNvPr id="20" name="Megaidea.Net"/>
          <p:cNvSpPr>
            <a:spLocks noEditPoints="1"/>
          </p:cNvSpPr>
          <p:nvPr/>
        </p:nvSpPr>
        <p:spPr bwMode="auto">
          <a:xfrm rot="16200000">
            <a:off x="1927903" y="4939944"/>
            <a:ext cx="1535592" cy="291931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rgbClr val="DAA600"/>
          </a:solidFill>
          <a:ln>
            <a:noFill/>
          </a:ln>
        </p:spPr>
        <p:txBody>
          <a:bodyPr vert="horz" wrap="square" lIns="129548" tIns="64774" rIns="129548" bIns="64774" numCol="1" anchor="t" anchorCtr="0" compatLnSpc="1">
            <a:prstTxWarp prst="textNoShape">
              <a:avLst/>
            </a:prstTxWarp>
          </a:bodyPr>
          <a:lstStyle/>
          <a:p>
            <a:endParaRPr lang="es-PE" sz="2023"/>
          </a:p>
        </p:txBody>
      </p:sp>
      <p:pic>
        <p:nvPicPr>
          <p:cNvPr id="56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72" y="5831878"/>
            <a:ext cx="3481295" cy="3402605"/>
          </a:xfrm>
          <a:prstGeom prst="rect">
            <a:avLst/>
          </a:prstGeom>
        </p:spPr>
      </p:pic>
      <p:sp>
        <p:nvSpPr>
          <p:cNvPr id="31" name="Megaidea.Net"/>
          <p:cNvSpPr txBox="1"/>
          <p:nvPr/>
        </p:nvSpPr>
        <p:spPr>
          <a:xfrm>
            <a:off x="997506" y="4282988"/>
            <a:ext cx="1548821" cy="419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125" dirty="0">
                <a:solidFill>
                  <a:srgbClr val="D770AA"/>
                </a:solidFill>
                <a:latin typeface="Robnei Antique" panose="020B0904030504030204" pitchFamily="34" charset="0"/>
              </a:rPr>
              <a:t>SÁBADO</a:t>
            </a:r>
            <a:endParaRPr lang="es-PE" sz="2125" dirty="0">
              <a:solidFill>
                <a:srgbClr val="D770AA"/>
              </a:solidFill>
              <a:latin typeface="Robnei Antique" panose="020B0904030504030204" pitchFamily="34" charset="0"/>
            </a:endParaRPr>
          </a:p>
        </p:txBody>
      </p:sp>
      <p:sp>
        <p:nvSpPr>
          <p:cNvPr id="32" name="Megaidea.Net"/>
          <p:cNvSpPr txBox="1"/>
          <p:nvPr/>
        </p:nvSpPr>
        <p:spPr>
          <a:xfrm>
            <a:off x="988836" y="4458664"/>
            <a:ext cx="1524776" cy="1182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7084" dirty="0">
                <a:solidFill>
                  <a:srgbClr val="DAA600"/>
                </a:solidFill>
                <a:latin typeface="Robnei Antique" panose="020B0904030504030204" pitchFamily="34" charset="0"/>
              </a:rPr>
              <a:t>08</a:t>
            </a:r>
            <a:endParaRPr lang="es-PE" sz="7084" dirty="0">
              <a:solidFill>
                <a:srgbClr val="DAA600"/>
              </a:solidFill>
              <a:latin typeface="Robnei Antique" panose="020B0904030504030204" pitchFamily="34" charset="0"/>
            </a:endParaRPr>
          </a:p>
        </p:txBody>
      </p:sp>
      <p:sp>
        <p:nvSpPr>
          <p:cNvPr id="33" name="Megaidea.Net"/>
          <p:cNvSpPr txBox="1"/>
          <p:nvPr/>
        </p:nvSpPr>
        <p:spPr>
          <a:xfrm>
            <a:off x="1108605" y="5371166"/>
            <a:ext cx="1241045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267" dirty="0">
                <a:solidFill>
                  <a:srgbClr val="D770AA"/>
                </a:solidFill>
                <a:latin typeface="Robnei Antique" panose="020B0904030504030204" pitchFamily="34" charset="0"/>
              </a:rPr>
              <a:t>ABRIL</a:t>
            </a:r>
            <a:endParaRPr lang="es-PE" sz="2267" dirty="0">
              <a:solidFill>
                <a:srgbClr val="D770AA"/>
              </a:solidFill>
              <a:latin typeface="Robnei Antique" panose="020B0904030504030204" pitchFamily="34" charset="0"/>
            </a:endParaRPr>
          </a:p>
        </p:txBody>
      </p:sp>
      <p:sp>
        <p:nvSpPr>
          <p:cNvPr id="34" name="Megaidea.Net"/>
          <p:cNvSpPr txBox="1"/>
          <p:nvPr/>
        </p:nvSpPr>
        <p:spPr>
          <a:xfrm>
            <a:off x="2819342" y="4656593"/>
            <a:ext cx="2735044" cy="1154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6" dirty="0">
                <a:solidFill>
                  <a:srgbClr val="D770AA"/>
                </a:solidFill>
                <a:latin typeface="Robnei Antique" panose="020B0904030504030204" pitchFamily="34" charset="0"/>
              </a:rPr>
              <a:t>En Mz. </a:t>
            </a:r>
            <a:r>
              <a:rPr lang="pt-BR" sz="1806" dirty="0">
                <a:solidFill>
                  <a:srgbClr val="D770AA"/>
                </a:solidFill>
                <a:latin typeface="Robnei Antique" panose="020B0904030504030204" pitchFamily="34" charset="0"/>
              </a:rPr>
              <a:t>C </a:t>
            </a:r>
            <a:r>
              <a:rPr lang="pt-BR" sz="1806" dirty="0">
                <a:solidFill>
                  <a:srgbClr val="D770AA"/>
                </a:solidFill>
                <a:latin typeface="Robnei Antique" panose="020B0904030504030204" pitchFamily="34" charset="0"/>
              </a:rPr>
              <a:t>Lte. </a:t>
            </a:r>
            <a:r>
              <a:rPr lang="pt-BR" sz="1806" dirty="0">
                <a:solidFill>
                  <a:srgbClr val="D770AA"/>
                </a:solidFill>
                <a:latin typeface="Robnei Antique" panose="020B0904030504030204" pitchFamily="34" charset="0"/>
              </a:rPr>
              <a:t>7</a:t>
            </a:r>
          </a:p>
          <a:p>
            <a:r>
              <a:rPr lang="pt-BR" sz="1806" dirty="0">
                <a:solidFill>
                  <a:srgbClr val="D770AA"/>
                </a:solidFill>
                <a:latin typeface="Robnei Antique" panose="020B0904030504030204" pitchFamily="34" charset="0"/>
              </a:rPr>
              <a:t>Calle Jaime</a:t>
            </a:r>
          </a:p>
          <a:p>
            <a:r>
              <a:rPr lang="pt-BR" sz="1806" dirty="0">
                <a:solidFill>
                  <a:srgbClr val="D770AA"/>
                </a:solidFill>
                <a:latin typeface="Robnei Antique" panose="020B0904030504030204" pitchFamily="34" charset="0"/>
              </a:rPr>
              <a:t>Zubieta Calderón</a:t>
            </a:r>
          </a:p>
          <a:p>
            <a:r>
              <a:rPr lang="es-MX" sz="1488" dirty="0">
                <a:solidFill>
                  <a:srgbClr val="D770AA"/>
                </a:solidFill>
                <a:latin typeface="Robnei Antique" panose="020B0904030504030204" pitchFamily="34" charset="0"/>
              </a:rPr>
              <a:t>Atura del grifo </a:t>
            </a:r>
            <a:r>
              <a:rPr lang="es-MX" sz="1488" dirty="0">
                <a:solidFill>
                  <a:srgbClr val="D770AA"/>
                </a:solidFill>
                <a:latin typeface="Robnei Antique" panose="020B0904030504030204" pitchFamily="34" charset="0"/>
              </a:rPr>
              <a:t>5</a:t>
            </a:r>
          </a:p>
        </p:txBody>
      </p:sp>
      <p:sp>
        <p:nvSpPr>
          <p:cNvPr id="36" name="Megaidea.Net"/>
          <p:cNvSpPr txBox="1"/>
          <p:nvPr/>
        </p:nvSpPr>
        <p:spPr>
          <a:xfrm>
            <a:off x="2817623" y="4234582"/>
            <a:ext cx="2090637" cy="484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50" dirty="0">
                <a:solidFill>
                  <a:schemeClr val="accent4">
                    <a:lumMod val="75000"/>
                  </a:schemeClr>
                </a:solidFill>
                <a:latin typeface="Robnei Antique" panose="020B0904030504030204" pitchFamily="34" charset="0"/>
              </a:rPr>
              <a:t>10:00 PM.</a:t>
            </a:r>
            <a:endParaRPr lang="es-PE" sz="2550" dirty="0">
              <a:solidFill>
                <a:schemeClr val="accent4">
                  <a:lumMod val="75000"/>
                </a:schemeClr>
              </a:solidFill>
              <a:latin typeface="Robnei Antique" panose="020B0904030504030204" pitchFamily="34" charset="0"/>
            </a:endParaRPr>
          </a:p>
        </p:txBody>
      </p:sp>
      <p:pic>
        <p:nvPicPr>
          <p:cNvPr id="37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85" y="6480421"/>
            <a:ext cx="1985508" cy="2116747"/>
          </a:xfrm>
          <a:prstGeom prst="rect">
            <a:avLst/>
          </a:prstGeom>
        </p:spPr>
      </p:pic>
      <p:pic>
        <p:nvPicPr>
          <p:cNvPr id="49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34" y="5583723"/>
            <a:ext cx="1591805" cy="1857104"/>
          </a:xfrm>
          <a:prstGeom prst="rect">
            <a:avLst/>
          </a:prstGeom>
        </p:spPr>
      </p:pic>
      <p:pic>
        <p:nvPicPr>
          <p:cNvPr id="50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36" y="5371166"/>
            <a:ext cx="2021094" cy="2357941"/>
          </a:xfrm>
          <a:prstGeom prst="rect">
            <a:avLst/>
          </a:prstGeom>
        </p:spPr>
      </p:pic>
      <p:pic>
        <p:nvPicPr>
          <p:cNvPr id="58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74" y="106740"/>
            <a:ext cx="1694537" cy="1976958"/>
          </a:xfrm>
          <a:prstGeom prst="rect">
            <a:avLst/>
          </a:prstGeom>
        </p:spPr>
      </p:pic>
      <p:pic>
        <p:nvPicPr>
          <p:cNvPr id="42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521" y="7202150"/>
            <a:ext cx="1491535" cy="16712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56000"/>
              </a:prstClr>
            </a:outerShdw>
          </a:effectLst>
        </p:spPr>
      </p:pic>
      <p:pic>
        <p:nvPicPr>
          <p:cNvPr id="41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958" y="7496069"/>
            <a:ext cx="1405919" cy="1284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68000"/>
              </a:prstClr>
            </a:outerShdw>
          </a:effectLst>
        </p:spPr>
      </p:pic>
      <p:pic>
        <p:nvPicPr>
          <p:cNvPr id="38" name="Megaidea.Ne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1" y="1640130"/>
            <a:ext cx="5469349" cy="1620329"/>
          </a:xfrm>
          <a:prstGeom prst="rect">
            <a:avLst/>
          </a:prstGeom>
        </p:spPr>
      </p:pic>
      <p:sp>
        <p:nvSpPr>
          <p:cNvPr id="30" name="Megaidea.Net"/>
          <p:cNvSpPr txBox="1"/>
          <p:nvPr/>
        </p:nvSpPr>
        <p:spPr>
          <a:xfrm>
            <a:off x="1288811" y="2453576"/>
            <a:ext cx="3878245" cy="10029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PE" sz="6907" dirty="0">
                <a:solidFill>
                  <a:schemeClr val="bg1"/>
                </a:solidFill>
                <a:latin typeface="Call Me Rob" panose="02000500000000000000" pitchFamily="2" charset="0"/>
              </a:rPr>
              <a:t>Deyanira</a:t>
            </a:r>
            <a:endParaRPr lang="es-PE" sz="6907" dirty="0">
              <a:solidFill>
                <a:schemeClr val="bg1"/>
              </a:solidFill>
              <a:latin typeface="Call Me Rob" panose="02000500000000000000" pitchFamily="2" charset="0"/>
            </a:endParaRPr>
          </a:p>
        </p:txBody>
      </p:sp>
      <p:sp>
        <p:nvSpPr>
          <p:cNvPr id="35" name="Megaidea.Net"/>
          <p:cNvSpPr txBox="1"/>
          <p:nvPr/>
        </p:nvSpPr>
        <p:spPr>
          <a:xfrm>
            <a:off x="1099926" y="2828017"/>
            <a:ext cx="41542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50" dirty="0">
                <a:solidFill>
                  <a:srgbClr val="C9A039"/>
                </a:solidFill>
                <a:latin typeface="Robnei Antique" panose="020B0904030504030204" pitchFamily="34" charset="0"/>
              </a:rPr>
              <a:t>Está</a:t>
            </a:r>
          </a:p>
          <a:p>
            <a:pPr algn="ctr"/>
            <a:r>
              <a:rPr lang="es-PE" sz="2550" dirty="0">
                <a:solidFill>
                  <a:srgbClr val="C9A039"/>
                </a:solidFill>
                <a:latin typeface="Robnei Antique" panose="020B0904030504030204" pitchFamily="34" charset="0"/>
              </a:rPr>
              <a:t>Cumpliendo </a:t>
            </a:r>
            <a:r>
              <a:rPr lang="es-MX" sz="2550" dirty="0">
                <a:solidFill>
                  <a:srgbClr val="C9A039"/>
                </a:solidFill>
                <a:latin typeface="Robnei Antique" panose="020B0904030504030204" pitchFamily="34" charset="0"/>
              </a:rPr>
              <a:t>30</a:t>
            </a:r>
            <a:endParaRPr lang="es-PE" sz="2550" dirty="0">
              <a:solidFill>
                <a:srgbClr val="C9A039"/>
              </a:solidFill>
              <a:latin typeface="Robnei Antique" panose="020B0904030504030204" pitchFamily="34" charset="0"/>
            </a:endParaRPr>
          </a:p>
        </p:txBody>
      </p:sp>
      <p:pic>
        <p:nvPicPr>
          <p:cNvPr id="51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59" y="57605"/>
            <a:ext cx="1739271" cy="2029148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37384">
            <a:off x="2606628" y="6295635"/>
            <a:ext cx="1821596" cy="14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31" grpId="0"/>
      <p:bldP spid="32" grpId="0"/>
      <p:bldP spid="33" grpId="0"/>
      <p:bldP spid="34" grpId="0"/>
      <p:bldP spid="36" grpId="0"/>
      <p:bldP spid="30" grpId="0"/>
      <p:bldP spid="35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2762</TotalTime>
  <Words>37</Words>
  <Application>Microsoft Office PowerPoint</Application>
  <PresentationFormat>Personalizado</PresentationFormat>
  <Paragraphs>15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Call Me Rob</vt:lpstr>
      <vt:lpstr>Calibri Light</vt:lpstr>
      <vt:lpstr>Robnei Antique</vt:lpstr>
      <vt:lpstr>Calibri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Cumple Adulto</cp:keywords>
  <cp:lastModifiedBy>MEGAIDEA</cp:lastModifiedBy>
  <cp:revision>332</cp:revision>
  <dcterms:created xsi:type="dcterms:W3CDTF">2018-10-27T00:59:17Z</dcterms:created>
  <dcterms:modified xsi:type="dcterms:W3CDTF">2023-04-01T03:09:00Z</dcterms:modified>
</cp:coreProperties>
</file>