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bster-Bonifiesta.com" panose="02000506000000020003" pitchFamily="50" charset="0"/>
      <p:regular r:id="rId7"/>
    </p:embeddedFont>
    <p:embeddedFont>
      <p:font typeface="Porky's" panose="00000700000000000000" pitchFamily="2" charset="0"/>
      <p:bold r:id="rId8"/>
    </p:embeddedFont>
    <p:embeddedFont>
      <p:font typeface="Quincho-Bonifiesta.com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32"/>
    <a:srgbClr val="BEA063"/>
    <a:srgbClr val="E8AE3E"/>
    <a:srgbClr val="B27AA3"/>
    <a:srgbClr val="D0AEC7"/>
    <a:srgbClr val="9B3588"/>
    <a:srgbClr val="00AAE7"/>
    <a:srgbClr val="69BEED"/>
    <a:srgbClr val="9ED5F3"/>
    <a:srgbClr val="2C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" y="2801257"/>
            <a:ext cx="4601029" cy="4398056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958209" y="4195080"/>
            <a:ext cx="3145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Domingo 11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D69A32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D69A32"/>
                  </a:glow>
                </a:effectLst>
                <a:latin typeface="Porky's" panose="00000700000000000000" pitchFamily="2" charset="0"/>
              </a:rPr>
              <a:t>Octubre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D69A32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71319" y="5229973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BEA063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BEA063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4:30 pm.</a:t>
            </a:r>
            <a:endParaRPr lang="es-PE" sz="2105" dirty="0">
              <a:solidFill>
                <a:srgbClr val="BEA063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843274" y="5684526"/>
            <a:ext cx="355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Magdalena </a:t>
            </a:r>
            <a:r>
              <a:rPr lang="es-PE" sz="2000" dirty="0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Nueva </a:t>
            </a:r>
          </a:p>
          <a:p>
            <a:pPr algn="ctr"/>
            <a:r>
              <a:rPr lang="es-PE" sz="2000" dirty="0" err="1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Psje</a:t>
            </a:r>
            <a:r>
              <a:rPr lang="es-PE" sz="2000" dirty="0" smtClean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Santa Rosa - </a:t>
            </a:r>
            <a:r>
              <a:rPr lang="es-PE" sz="2000" dirty="0">
                <a:ln w="12700">
                  <a:noFill/>
                </a:ln>
                <a:solidFill>
                  <a:srgbClr val="BEA063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Chimbote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714556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8AE3E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1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5047570" cy="3373413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4" y="163286"/>
            <a:ext cx="3126082" cy="3115763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3" y="300503"/>
            <a:ext cx="1852824" cy="1104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0" y="2099182"/>
            <a:ext cx="4711568" cy="1665072"/>
          </a:xfrm>
          <a:prstGeom prst="rect">
            <a:avLst/>
          </a:prstGeom>
        </p:spPr>
      </p:pic>
      <p:sp>
        <p:nvSpPr>
          <p:cNvPr id="16" name="Bonifiesta.com"/>
          <p:cNvSpPr txBox="1"/>
          <p:nvPr/>
        </p:nvSpPr>
        <p:spPr>
          <a:xfrm flipH="1">
            <a:off x="1441160" y="1361534"/>
            <a:ext cx="2133306" cy="7848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rgbClr val="C0913D"/>
                </a:solidFill>
                <a:latin typeface="Quincho-Bonifiesta.com" pitchFamily="2" charset="0"/>
              </a:rPr>
              <a:t>Liliana</a:t>
            </a:r>
            <a:endParaRPr lang="es-PE" sz="4500" dirty="0" smtClean="0">
              <a:solidFill>
                <a:srgbClr val="C0913D"/>
              </a:solidFill>
              <a:effectLst/>
              <a:latin typeface="Quincho-Bonifiesta.com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785256" y="1919749"/>
            <a:ext cx="1534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FA757"/>
                </a:solidFill>
                <a:effectLst>
                  <a:glow rad="127000">
                    <a:schemeClr val="bg1"/>
                  </a:glow>
                </a:effectLst>
                <a:latin typeface="Lobster-Bonifiesta.com" panose="02000506000000020003" pitchFamily="50" charset="0"/>
              </a:rPr>
              <a:t>33 Años</a:t>
            </a:r>
          </a:p>
        </p:txBody>
      </p:sp>
      <p:sp>
        <p:nvSpPr>
          <p:cNvPr id="13" name="Megaidea.net"/>
          <p:cNvSpPr txBox="1"/>
          <p:nvPr/>
        </p:nvSpPr>
        <p:spPr>
          <a:xfrm>
            <a:off x="3408" y="6764445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D69A3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D69A3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Lobster-Bonifiesta.com</vt:lpstr>
      <vt:lpstr>Porky's</vt:lpstr>
      <vt:lpstr>Arial</vt:lpstr>
      <vt:lpstr>Quincho-Bonifiesta.com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Frozen</cp:keywords>
  <cp:lastModifiedBy>MEGAIDEA</cp:lastModifiedBy>
  <cp:revision>153</cp:revision>
  <dcterms:created xsi:type="dcterms:W3CDTF">2018-10-27T00:59:17Z</dcterms:created>
  <dcterms:modified xsi:type="dcterms:W3CDTF">2023-03-28T21:37:46Z</dcterms:modified>
</cp:coreProperties>
</file>