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</p:sldIdLst>
  <p:sldSz cx="10439400" cy="7559675"/>
  <p:notesSz cx="6858000" cy="9144000"/>
  <p:embeddedFontLst>
    <p:embeddedFont>
      <p:font typeface="Glowworm" panose="020F0804020102020204" pitchFamily="34" charset="0"/>
      <p:regular r:id="rId3"/>
    </p:embeddedFont>
    <p:embeddedFont>
      <p:font typeface="Calibri Light" panose="020F0302020204030204" pitchFamily="34" charset="0"/>
      <p:regular r:id="rId4"/>
      <p:italic r:id="rId5"/>
    </p:embeddedFont>
    <p:embeddedFont>
      <p:font typeface="Glowworm Rob" panose="020F080402010202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</p:embeddedFontLst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9DD6"/>
    <a:srgbClr val="002060"/>
    <a:srgbClr val="2987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4" d="100"/>
          <a:sy n="84" d="100"/>
        </p:scale>
        <p:origin x="15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2955" y="1237197"/>
            <a:ext cx="8873490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4925" y="3970580"/>
            <a:ext cx="782955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55713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23355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70696" y="402483"/>
            <a:ext cx="2250996" cy="64064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7710" y="402483"/>
            <a:ext cx="6622494" cy="64064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00787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489937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272" y="1884671"/>
            <a:ext cx="9003983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272" y="5059035"/>
            <a:ext cx="9003983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17057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7709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84946" y="2012414"/>
            <a:ext cx="4436745" cy="479654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54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8" y="402484"/>
            <a:ext cx="9003983" cy="1461188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9070" y="1853171"/>
            <a:ext cx="44163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0" y="2761381"/>
            <a:ext cx="441635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84947" y="1853171"/>
            <a:ext cx="443810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84947" y="2761381"/>
            <a:ext cx="4438105" cy="4061576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37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0108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58010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38105" y="1088455"/>
            <a:ext cx="528494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299342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9069" y="503978"/>
            <a:ext cx="336697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38105" y="1088455"/>
            <a:ext cx="5284946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9069" y="2267902"/>
            <a:ext cx="336697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263B7C-2BD6-40B3-9823-AB56C7503AE5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40083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7709" y="402484"/>
            <a:ext cx="9003983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709" y="2012414"/>
            <a:ext cx="9003983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7709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63B7C-2BD6-40B3-9823-AB56C7503AE5}" type="datetimeFigureOut">
              <a:rPr lang="es-PE" smtClean="0"/>
              <a:t>28/03/2023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58051" y="7006700"/>
            <a:ext cx="352329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72826" y="7006700"/>
            <a:ext cx="2348865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9BAC0E-3199-47E0-88C8-F30A47B96288}" type="slidenum">
              <a:rPr lang="es-PE" smtClean="0"/>
              <a:t>‹Nº›</a:t>
            </a:fld>
            <a:endParaRPr lang="es-PE"/>
          </a:p>
        </p:txBody>
      </p:sp>
      <p:sp>
        <p:nvSpPr>
          <p:cNvPr id="7" name="megaidea.net"/>
          <p:cNvSpPr/>
          <p:nvPr userDrawn="1"/>
        </p:nvSpPr>
        <p:spPr>
          <a:xfrm>
            <a:off x="-2880360" y="925829"/>
            <a:ext cx="2554604" cy="5259817"/>
          </a:xfrm>
          <a:prstGeom prst="rect">
            <a:avLst/>
          </a:prstGeom>
          <a:solidFill>
            <a:srgbClr val="26A0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megaidea.net"/>
          <p:cNvSpPr txBox="1"/>
          <p:nvPr userDrawn="1"/>
        </p:nvSpPr>
        <p:spPr>
          <a:xfrm>
            <a:off x="-2877396" y="1515010"/>
            <a:ext cx="254646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Editar los campos de texto.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vez realizado todos los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cambios exportar en formato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PNG, JPG o PDF.</a:t>
            </a:r>
            <a:endParaRPr lang="es-MX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estas en el computador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vas a la opción Archivo – 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Guardar Como y en TIPO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cambias a JPEG,</a:t>
            </a:r>
            <a:r>
              <a:rPr lang="es-MX" sz="1200" b="1" baseline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PNG o PDF.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optaste por editar desde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celular es necesario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descargar la aplicación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 del Play Store.</a:t>
            </a:r>
          </a:p>
          <a:p>
            <a:pPr marL="228600" indent="-228600">
              <a:buFont typeface="+mj-lt"/>
              <a:buAutoNum type="arabicPeriod"/>
            </a:pP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Opción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Compartir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Diapositiva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actual – Imagen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también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puedes optar </a:t>
            </a: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</a:t>
            </a:r>
            <a:b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compartir  </a:t>
            </a:r>
            <a:r>
              <a:rPr lang="es-MX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como PDF.</a:t>
            </a:r>
            <a:endParaRPr lang="es-MX" sz="12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egaidea.net"/>
          <p:cNvSpPr/>
          <p:nvPr userDrawn="1"/>
        </p:nvSpPr>
        <p:spPr>
          <a:xfrm>
            <a:off x="-2868424" y="1058838"/>
            <a:ext cx="2537632" cy="357455"/>
          </a:xfrm>
          <a:prstGeom prst="rect">
            <a:avLst/>
          </a:prstGeom>
          <a:solidFill>
            <a:srgbClr val="1F80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0" name="megaidea.net"/>
          <p:cNvSpPr txBox="1"/>
          <p:nvPr userDrawn="1"/>
        </p:nvSpPr>
        <p:spPr>
          <a:xfrm>
            <a:off x="-2579238" y="1070268"/>
            <a:ext cx="19383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15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INTRODUCCIONES</a:t>
            </a:r>
            <a:endParaRPr lang="es-PE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megaidea.net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00754" y="4548285"/>
            <a:ext cx="2095145" cy="148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79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Megaidea.net" descr="https://www.megaidea.net/wp-content/uploads/2019/04/Marco_Megaidea-Azulin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887747" y="-1273552"/>
            <a:ext cx="6648674" cy="9936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Megaidea.net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2" r="7165"/>
          <a:stretch/>
        </p:blipFill>
        <p:spPr>
          <a:xfrm>
            <a:off x="1762222" y="309112"/>
            <a:ext cx="7283308" cy="2012057"/>
          </a:xfrm>
          <a:prstGeom prst="rect">
            <a:avLst/>
          </a:prstGeom>
        </p:spPr>
      </p:pic>
      <p:pic>
        <p:nvPicPr>
          <p:cNvPr id="17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080" flipH="1">
            <a:off x="-316620" y="79261"/>
            <a:ext cx="2981047" cy="4105677"/>
          </a:xfrm>
          <a:prstGeom prst="rect">
            <a:avLst/>
          </a:prstGeom>
        </p:spPr>
      </p:pic>
      <p:pic>
        <p:nvPicPr>
          <p:cNvPr id="18" name="Megaidea.net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5920">
            <a:off x="7677647" y="-2663"/>
            <a:ext cx="2981047" cy="4105677"/>
          </a:xfrm>
          <a:prstGeom prst="rect">
            <a:avLst/>
          </a:prstGeom>
        </p:spPr>
      </p:pic>
      <p:pic>
        <p:nvPicPr>
          <p:cNvPr id="7" name="Megaidea.net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594" y="2647557"/>
            <a:ext cx="3764402" cy="4564117"/>
          </a:xfrm>
          <a:prstGeom prst="rect">
            <a:avLst/>
          </a:prstGeom>
        </p:spPr>
      </p:pic>
      <p:sp>
        <p:nvSpPr>
          <p:cNvPr id="19" name="Megaidea.net"/>
          <p:cNvSpPr txBox="1"/>
          <p:nvPr/>
        </p:nvSpPr>
        <p:spPr>
          <a:xfrm>
            <a:off x="1859952" y="2007136"/>
            <a:ext cx="65068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6000" dirty="0" smtClean="0">
                <a:solidFill>
                  <a:srgbClr val="2987C1"/>
                </a:solidFill>
                <a:latin typeface="Glowworm" panose="020F0804020102020204" pitchFamily="34" charset="0"/>
              </a:rPr>
              <a:t>ANGEL</a:t>
            </a:r>
            <a:endParaRPr lang="es-PE" sz="6000" dirty="0">
              <a:solidFill>
                <a:srgbClr val="2987C1"/>
              </a:solidFill>
              <a:latin typeface="Glowworm" panose="020F0804020102020204" pitchFamily="34" charset="0"/>
            </a:endParaRPr>
          </a:p>
        </p:txBody>
      </p:sp>
      <p:sp>
        <p:nvSpPr>
          <p:cNvPr id="21" name="Megaidea.net"/>
          <p:cNvSpPr txBox="1"/>
          <p:nvPr/>
        </p:nvSpPr>
        <p:spPr>
          <a:xfrm>
            <a:off x="2716944" y="2959214"/>
            <a:ext cx="490893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5000" dirty="0" smtClean="0">
                <a:ln>
                  <a:solidFill>
                    <a:srgbClr val="2987C1"/>
                  </a:solidFill>
                </a:ln>
                <a:solidFill>
                  <a:srgbClr val="002060"/>
                </a:solidFill>
                <a:latin typeface="Glowworm Rob" panose="020F0804020102020204" pitchFamily="34" charset="0"/>
              </a:rPr>
              <a:t>CUMPLE 2</a:t>
            </a:r>
            <a:r>
              <a:rPr lang="es-PE" sz="5000" dirty="0" smtClean="0">
                <a:solidFill>
                  <a:schemeClr val="accent5">
                    <a:lumMod val="50000"/>
                  </a:schemeClr>
                </a:solidFill>
                <a:latin typeface="Glowworm Rob" panose="020F0804020102020204" pitchFamily="34" charset="0"/>
              </a:rPr>
              <a:t> </a:t>
            </a:r>
            <a:endParaRPr lang="es-PE" sz="5000" dirty="0">
              <a:solidFill>
                <a:schemeClr val="accent5">
                  <a:lumMod val="50000"/>
                </a:schemeClr>
              </a:solidFill>
              <a:latin typeface="Glowworm Rob" panose="020F0804020102020204" pitchFamily="34" charset="0"/>
            </a:endParaRPr>
          </a:p>
        </p:txBody>
      </p:sp>
      <p:sp>
        <p:nvSpPr>
          <p:cNvPr id="22" name="Megaidea.net"/>
          <p:cNvSpPr txBox="1"/>
          <p:nvPr/>
        </p:nvSpPr>
        <p:spPr>
          <a:xfrm>
            <a:off x="3115406" y="3825201"/>
            <a:ext cx="41086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3000" dirty="0" smtClean="0">
                <a:solidFill>
                  <a:srgbClr val="2987C1"/>
                </a:solidFill>
                <a:latin typeface="Glowworm Rob" panose="020F0804020102020204" pitchFamily="34" charset="0"/>
              </a:rPr>
              <a:t>Ven a festejar conmigo </a:t>
            </a:r>
            <a:endParaRPr lang="es-PE" sz="3000" dirty="0">
              <a:solidFill>
                <a:srgbClr val="2987C1"/>
              </a:solidFill>
              <a:latin typeface="Glowworm Rob" panose="020F0804020102020204" pitchFamily="34" charset="0"/>
            </a:endParaRPr>
          </a:p>
        </p:txBody>
      </p:sp>
      <p:sp>
        <p:nvSpPr>
          <p:cNvPr id="24" name="Megaidea.net"/>
          <p:cNvSpPr txBox="1"/>
          <p:nvPr/>
        </p:nvSpPr>
        <p:spPr>
          <a:xfrm>
            <a:off x="2920049" y="4938561"/>
            <a:ext cx="4214705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dirty="0" smtClean="0">
                <a:solidFill>
                  <a:srgbClr val="002060"/>
                </a:solidFill>
                <a:latin typeface="Glowworm Rob" panose="020F0804020102020204" pitchFamily="34" charset="0"/>
              </a:rPr>
              <a:t>Dia: Lunes 12 de Julio</a:t>
            </a:r>
          </a:p>
          <a:p>
            <a:pPr algn="ctr"/>
            <a:r>
              <a:rPr lang="es-PE" sz="2500" dirty="0" smtClean="0">
                <a:solidFill>
                  <a:srgbClr val="002060"/>
                </a:solidFill>
                <a:latin typeface="Glowworm Rob" panose="020F0804020102020204" pitchFamily="34" charset="0"/>
              </a:rPr>
              <a:t>Hora: </a:t>
            </a:r>
            <a:r>
              <a:rPr lang="es-PE" sz="2500" dirty="0">
                <a:solidFill>
                  <a:srgbClr val="002060"/>
                </a:solidFill>
                <a:latin typeface="Glowworm Rob" panose="020F0804020102020204" pitchFamily="34" charset="0"/>
              </a:rPr>
              <a:t>3</a:t>
            </a:r>
            <a:r>
              <a:rPr lang="es-PE" sz="2500" dirty="0" smtClean="0">
                <a:solidFill>
                  <a:srgbClr val="002060"/>
                </a:solidFill>
                <a:latin typeface="Glowworm Rob" panose="020F0804020102020204" pitchFamily="34" charset="0"/>
              </a:rPr>
              <a:t>:00 pm </a:t>
            </a:r>
          </a:p>
          <a:p>
            <a:pPr algn="ctr"/>
            <a:r>
              <a:rPr lang="es-PE" sz="2500" dirty="0" smtClean="0">
                <a:solidFill>
                  <a:srgbClr val="002060"/>
                </a:solidFill>
                <a:latin typeface="Glowworm Rob" panose="020F0804020102020204" pitchFamily="34" charset="0"/>
              </a:rPr>
              <a:t>Lugar: Calle Leguia #10</a:t>
            </a:r>
            <a:endParaRPr lang="es-PE" sz="2500" dirty="0">
              <a:solidFill>
                <a:srgbClr val="002060"/>
              </a:solidFill>
              <a:latin typeface="Glowworm Rob" panose="020F0804020102020204" pitchFamily="34" charset="0"/>
            </a:endParaRPr>
          </a:p>
        </p:txBody>
      </p:sp>
      <p:pic>
        <p:nvPicPr>
          <p:cNvPr id="8" name="Megaidea.net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66" y="5115849"/>
            <a:ext cx="2591608" cy="2035708"/>
          </a:xfrm>
          <a:prstGeom prst="rect">
            <a:avLst/>
          </a:prstGeom>
        </p:spPr>
      </p:pic>
      <p:pic>
        <p:nvPicPr>
          <p:cNvPr id="25" name="Megaidea.net" descr="Pastel de Cumpleaños Azul Dibujo PNG transparente - Stick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668" y="2403309"/>
            <a:ext cx="1877839" cy="2504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Megaidea.net"/>
          <p:cNvSpPr txBox="1"/>
          <p:nvPr/>
        </p:nvSpPr>
        <p:spPr>
          <a:xfrm>
            <a:off x="2696793" y="6882145"/>
            <a:ext cx="503058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500" b="1" dirty="0" smtClean="0">
                <a:solidFill>
                  <a:srgbClr val="3D5489"/>
                </a:solidFill>
                <a:effectLst>
                  <a:glow rad="3302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www.megaidea.net</a:t>
            </a:r>
            <a:endParaRPr lang="es-PE" sz="2500" b="1" dirty="0">
              <a:solidFill>
                <a:srgbClr val="3D5489"/>
              </a:solidFill>
              <a:effectLst>
                <a:glow rad="3302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Megaidea.net"/>
          <p:cNvSpPr/>
          <p:nvPr/>
        </p:nvSpPr>
        <p:spPr>
          <a:xfrm>
            <a:off x="2092569" y="2566927"/>
            <a:ext cx="252531" cy="254641"/>
          </a:xfrm>
          <a:prstGeom prst="star5">
            <a:avLst/>
          </a:prstGeom>
          <a:solidFill>
            <a:srgbClr val="409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8" name="Megaidea.net"/>
          <p:cNvSpPr/>
          <p:nvPr/>
        </p:nvSpPr>
        <p:spPr>
          <a:xfrm>
            <a:off x="2513950" y="778730"/>
            <a:ext cx="252531" cy="254641"/>
          </a:xfrm>
          <a:prstGeom prst="star5">
            <a:avLst/>
          </a:prstGeom>
          <a:solidFill>
            <a:srgbClr val="409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9" name="Megaidea.net"/>
          <p:cNvSpPr/>
          <p:nvPr/>
        </p:nvSpPr>
        <p:spPr>
          <a:xfrm>
            <a:off x="1296916" y="4493906"/>
            <a:ext cx="252531" cy="254641"/>
          </a:xfrm>
          <a:prstGeom prst="star5">
            <a:avLst/>
          </a:prstGeom>
          <a:solidFill>
            <a:srgbClr val="409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0" name="Megaidea.net"/>
          <p:cNvSpPr/>
          <p:nvPr/>
        </p:nvSpPr>
        <p:spPr>
          <a:xfrm>
            <a:off x="7727375" y="6336990"/>
            <a:ext cx="252531" cy="254641"/>
          </a:xfrm>
          <a:prstGeom prst="star5">
            <a:avLst/>
          </a:prstGeom>
          <a:solidFill>
            <a:srgbClr val="409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1" name="Megaidea.net"/>
          <p:cNvSpPr/>
          <p:nvPr/>
        </p:nvSpPr>
        <p:spPr>
          <a:xfrm>
            <a:off x="7373344" y="1026124"/>
            <a:ext cx="252531" cy="254641"/>
          </a:xfrm>
          <a:prstGeom prst="star5">
            <a:avLst/>
          </a:prstGeom>
          <a:solidFill>
            <a:srgbClr val="409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2" name="Megaidea.net"/>
          <p:cNvSpPr/>
          <p:nvPr/>
        </p:nvSpPr>
        <p:spPr>
          <a:xfrm>
            <a:off x="7132314" y="2708341"/>
            <a:ext cx="252531" cy="254641"/>
          </a:xfrm>
          <a:prstGeom prst="star5">
            <a:avLst/>
          </a:prstGeom>
          <a:solidFill>
            <a:srgbClr val="409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33" name="Megaidea.net"/>
          <p:cNvSpPr/>
          <p:nvPr/>
        </p:nvSpPr>
        <p:spPr>
          <a:xfrm>
            <a:off x="3664080" y="4493906"/>
            <a:ext cx="252531" cy="254641"/>
          </a:xfrm>
          <a:prstGeom prst="star5">
            <a:avLst/>
          </a:prstGeom>
          <a:solidFill>
            <a:srgbClr val="409D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6077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24</Words>
  <Application>Microsoft Office PowerPoint</Application>
  <PresentationFormat>Personalizado</PresentationFormat>
  <Paragraphs>7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Glowworm</vt:lpstr>
      <vt:lpstr>Arial</vt:lpstr>
      <vt:lpstr>Calibri Light</vt:lpstr>
      <vt:lpstr>Glowworm Rob</vt:lpstr>
      <vt:lpstr>Calibri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MegaIdea.Net</dc:creator>
  <cp:keywords>cookie monster</cp:keywords>
  <cp:lastModifiedBy>MEGAIDEA</cp:lastModifiedBy>
  <cp:revision>11</cp:revision>
  <dcterms:created xsi:type="dcterms:W3CDTF">2021-07-12T22:45:26Z</dcterms:created>
  <dcterms:modified xsi:type="dcterms:W3CDTF">2023-03-29T03:44:23Z</dcterms:modified>
</cp:coreProperties>
</file>