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4319588" cy="6119813"/>
  <p:notesSz cx="6858000" cy="9144000"/>
  <p:embeddedFontLst>
    <p:embeddedFont>
      <p:font typeface="Glowworm" panose="020F0804020102020204" pitchFamily="34" charset="0"/>
      <p:regular r:id="rId3"/>
    </p:embeddedFont>
    <p:embeddedFont>
      <p:font typeface="Mongolian Baiti" panose="03000500000000000000" pitchFamily="66" charset="0"/>
      <p:regular r:id="rId4"/>
    </p:embeddedFont>
    <p:embeddedFont>
      <p:font typeface="Calibri Light" panose="020F0302020204030204" pitchFamily="34" charset="0"/>
      <p:regular r:id="rId5"/>
      <p:italic r:id="rId6"/>
    </p:embeddedFont>
    <p:embeddedFont>
      <p:font typeface="charlotte" panose="02000507000000020002" pitchFamily="50" charset="0"/>
      <p:regular r:id="rId7"/>
    </p:embeddedFont>
    <p:embeddedFont>
      <p:font typeface="Glamour-Megaidea.Net" pitchFamily="2" charset="0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Matilda " panose="02000606020000020004" pitchFamily="2" charset="0"/>
      <p:regular r:id="rId13"/>
    </p:embeddedFont>
  </p:embeddedFontLst>
  <p:defaultTextStyle>
    <a:defPPr>
      <a:defRPr lang="en-US"/>
    </a:defPPr>
    <a:lvl1pPr marL="0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1pPr>
    <a:lvl2pPr marL="250546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2pPr>
    <a:lvl3pPr marL="501091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3pPr>
    <a:lvl4pPr marL="751637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4pPr>
    <a:lvl5pPr marL="1002182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5pPr>
    <a:lvl6pPr marL="1252728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6pPr>
    <a:lvl7pPr marL="1503274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7pPr>
    <a:lvl8pPr marL="1753819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8pPr>
    <a:lvl9pPr marL="2004365" algn="l" defTabSz="501091" rtl="0" eaLnBrk="1" latinLnBrk="0" hangingPunct="1">
      <a:defRPr sz="98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3CC0"/>
    <a:srgbClr val="A563EB"/>
    <a:srgbClr val="8F3BBF"/>
    <a:srgbClr val="0AA8AB"/>
    <a:srgbClr val="38B199"/>
    <a:srgbClr val="5BC9BC"/>
    <a:srgbClr val="5CDDBF"/>
    <a:srgbClr val="FD7ABC"/>
    <a:srgbClr val="905F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26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viewProps" Target="view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969" y="1001553"/>
            <a:ext cx="3671650" cy="2130602"/>
          </a:xfrm>
        </p:spPr>
        <p:txBody>
          <a:bodyPr anchor="b"/>
          <a:lstStyle>
            <a:lvl1pPr algn="ctr">
              <a:defRPr sz="283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949" y="3214319"/>
            <a:ext cx="3239691" cy="1477538"/>
          </a:xfrm>
        </p:spPr>
        <p:txBody>
          <a:bodyPr/>
          <a:lstStyle>
            <a:lvl1pPr marL="0" indent="0" algn="ctr">
              <a:buNone/>
              <a:defRPr sz="1134"/>
            </a:lvl1pPr>
            <a:lvl2pPr marL="215981" indent="0" algn="ctr">
              <a:buNone/>
              <a:defRPr sz="945"/>
            </a:lvl2pPr>
            <a:lvl3pPr marL="431963" indent="0" algn="ctr">
              <a:buNone/>
              <a:defRPr sz="850"/>
            </a:lvl3pPr>
            <a:lvl4pPr marL="647944" indent="0" algn="ctr">
              <a:buNone/>
              <a:defRPr sz="756"/>
            </a:lvl4pPr>
            <a:lvl5pPr marL="863925" indent="0" algn="ctr">
              <a:buNone/>
              <a:defRPr sz="756"/>
            </a:lvl5pPr>
            <a:lvl6pPr marL="1079906" indent="0" algn="ctr">
              <a:buNone/>
              <a:defRPr sz="756"/>
            </a:lvl6pPr>
            <a:lvl7pPr marL="1295888" indent="0" algn="ctr">
              <a:buNone/>
              <a:defRPr sz="756"/>
            </a:lvl7pPr>
            <a:lvl8pPr marL="1511869" indent="0" algn="ctr">
              <a:buNone/>
              <a:defRPr sz="756"/>
            </a:lvl8pPr>
            <a:lvl9pPr marL="1727850" indent="0" algn="ctr">
              <a:buNone/>
              <a:defRPr sz="756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02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052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91205" y="325823"/>
            <a:ext cx="931411" cy="518625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6972" y="325823"/>
            <a:ext cx="2740239" cy="518625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45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597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22" y="1525705"/>
            <a:ext cx="3725645" cy="2545672"/>
          </a:xfrm>
        </p:spPr>
        <p:txBody>
          <a:bodyPr anchor="b"/>
          <a:lstStyle>
            <a:lvl1pPr>
              <a:defRPr sz="283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722" y="4095460"/>
            <a:ext cx="3725645" cy="1338709"/>
          </a:xfrm>
        </p:spPr>
        <p:txBody>
          <a:bodyPr/>
          <a:lstStyle>
            <a:lvl1pPr marL="0" indent="0">
              <a:buNone/>
              <a:defRPr sz="1134">
                <a:solidFill>
                  <a:schemeClr val="tx1"/>
                </a:solidFill>
              </a:defRPr>
            </a:lvl1pPr>
            <a:lvl2pPr marL="215981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2pPr>
            <a:lvl3pPr marL="431963" indent="0">
              <a:buNone/>
              <a:defRPr sz="850">
                <a:solidFill>
                  <a:schemeClr val="tx1">
                    <a:tint val="75000"/>
                  </a:schemeClr>
                </a:solidFill>
              </a:defRPr>
            </a:lvl3pPr>
            <a:lvl4pPr marL="647944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4pPr>
            <a:lvl5pPr marL="863925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5pPr>
            <a:lvl6pPr marL="1079906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6pPr>
            <a:lvl7pPr marL="1295888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7pPr>
            <a:lvl8pPr marL="1511869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8pPr>
            <a:lvl9pPr marL="1727850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79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6972" y="1629117"/>
            <a:ext cx="1835825" cy="3882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86791" y="1629117"/>
            <a:ext cx="1835825" cy="3882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756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325825"/>
            <a:ext cx="3725645" cy="118288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535" y="1500205"/>
            <a:ext cx="1827388" cy="735227"/>
          </a:xfrm>
        </p:spPr>
        <p:txBody>
          <a:bodyPr anchor="b"/>
          <a:lstStyle>
            <a:lvl1pPr marL="0" indent="0">
              <a:buNone/>
              <a:defRPr sz="1134" b="1"/>
            </a:lvl1pPr>
            <a:lvl2pPr marL="215981" indent="0">
              <a:buNone/>
              <a:defRPr sz="945" b="1"/>
            </a:lvl2pPr>
            <a:lvl3pPr marL="431963" indent="0">
              <a:buNone/>
              <a:defRPr sz="850" b="1"/>
            </a:lvl3pPr>
            <a:lvl4pPr marL="647944" indent="0">
              <a:buNone/>
              <a:defRPr sz="756" b="1"/>
            </a:lvl4pPr>
            <a:lvl5pPr marL="863925" indent="0">
              <a:buNone/>
              <a:defRPr sz="756" b="1"/>
            </a:lvl5pPr>
            <a:lvl6pPr marL="1079906" indent="0">
              <a:buNone/>
              <a:defRPr sz="756" b="1"/>
            </a:lvl6pPr>
            <a:lvl7pPr marL="1295888" indent="0">
              <a:buNone/>
              <a:defRPr sz="756" b="1"/>
            </a:lvl7pPr>
            <a:lvl8pPr marL="1511869" indent="0">
              <a:buNone/>
              <a:defRPr sz="756" b="1"/>
            </a:lvl8pPr>
            <a:lvl9pPr marL="1727850" indent="0">
              <a:buNone/>
              <a:defRPr sz="75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7535" y="2235432"/>
            <a:ext cx="1827388" cy="328798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86791" y="1500205"/>
            <a:ext cx="1836388" cy="735227"/>
          </a:xfrm>
        </p:spPr>
        <p:txBody>
          <a:bodyPr anchor="b"/>
          <a:lstStyle>
            <a:lvl1pPr marL="0" indent="0">
              <a:buNone/>
              <a:defRPr sz="1134" b="1"/>
            </a:lvl1pPr>
            <a:lvl2pPr marL="215981" indent="0">
              <a:buNone/>
              <a:defRPr sz="945" b="1"/>
            </a:lvl2pPr>
            <a:lvl3pPr marL="431963" indent="0">
              <a:buNone/>
              <a:defRPr sz="850" b="1"/>
            </a:lvl3pPr>
            <a:lvl4pPr marL="647944" indent="0">
              <a:buNone/>
              <a:defRPr sz="756" b="1"/>
            </a:lvl4pPr>
            <a:lvl5pPr marL="863925" indent="0">
              <a:buNone/>
              <a:defRPr sz="756" b="1"/>
            </a:lvl5pPr>
            <a:lvl6pPr marL="1079906" indent="0">
              <a:buNone/>
              <a:defRPr sz="756" b="1"/>
            </a:lvl6pPr>
            <a:lvl7pPr marL="1295888" indent="0">
              <a:buNone/>
              <a:defRPr sz="756" b="1"/>
            </a:lvl7pPr>
            <a:lvl8pPr marL="1511869" indent="0">
              <a:buNone/>
              <a:defRPr sz="756" b="1"/>
            </a:lvl8pPr>
            <a:lvl9pPr marL="1727850" indent="0">
              <a:buNone/>
              <a:defRPr sz="75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86791" y="2235432"/>
            <a:ext cx="1836388" cy="328798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38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85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14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407988"/>
            <a:ext cx="1393180" cy="1427956"/>
          </a:xfrm>
        </p:spPr>
        <p:txBody>
          <a:bodyPr anchor="b"/>
          <a:lstStyle>
            <a:lvl1pPr>
              <a:defRPr sz="151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6388" y="881141"/>
            <a:ext cx="2186791" cy="4349034"/>
          </a:xfrm>
        </p:spPr>
        <p:txBody>
          <a:bodyPr/>
          <a:lstStyle>
            <a:lvl1pPr>
              <a:defRPr sz="1512"/>
            </a:lvl1pPr>
            <a:lvl2pPr>
              <a:defRPr sz="1323"/>
            </a:lvl2pPr>
            <a:lvl3pPr>
              <a:defRPr sz="1134"/>
            </a:lvl3pPr>
            <a:lvl4pPr>
              <a:defRPr sz="945"/>
            </a:lvl4pPr>
            <a:lvl5pPr>
              <a:defRPr sz="945"/>
            </a:lvl5pPr>
            <a:lvl6pPr>
              <a:defRPr sz="945"/>
            </a:lvl6pPr>
            <a:lvl7pPr>
              <a:defRPr sz="945"/>
            </a:lvl7pPr>
            <a:lvl8pPr>
              <a:defRPr sz="945"/>
            </a:lvl8pPr>
            <a:lvl9pPr>
              <a:defRPr sz="94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34" y="1835944"/>
            <a:ext cx="1393180" cy="3401313"/>
          </a:xfrm>
        </p:spPr>
        <p:txBody>
          <a:bodyPr/>
          <a:lstStyle>
            <a:lvl1pPr marL="0" indent="0">
              <a:buNone/>
              <a:defRPr sz="756"/>
            </a:lvl1pPr>
            <a:lvl2pPr marL="215981" indent="0">
              <a:buNone/>
              <a:defRPr sz="661"/>
            </a:lvl2pPr>
            <a:lvl3pPr marL="431963" indent="0">
              <a:buNone/>
              <a:defRPr sz="567"/>
            </a:lvl3pPr>
            <a:lvl4pPr marL="647944" indent="0">
              <a:buNone/>
              <a:defRPr sz="472"/>
            </a:lvl4pPr>
            <a:lvl5pPr marL="863925" indent="0">
              <a:buNone/>
              <a:defRPr sz="472"/>
            </a:lvl5pPr>
            <a:lvl6pPr marL="1079906" indent="0">
              <a:buNone/>
              <a:defRPr sz="472"/>
            </a:lvl6pPr>
            <a:lvl7pPr marL="1295888" indent="0">
              <a:buNone/>
              <a:defRPr sz="472"/>
            </a:lvl7pPr>
            <a:lvl8pPr marL="1511869" indent="0">
              <a:buNone/>
              <a:defRPr sz="472"/>
            </a:lvl8pPr>
            <a:lvl9pPr marL="1727850" indent="0">
              <a:buNone/>
              <a:defRPr sz="47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682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407988"/>
            <a:ext cx="1393180" cy="1427956"/>
          </a:xfrm>
        </p:spPr>
        <p:txBody>
          <a:bodyPr anchor="b"/>
          <a:lstStyle>
            <a:lvl1pPr>
              <a:defRPr sz="151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36388" y="881141"/>
            <a:ext cx="2186791" cy="4349034"/>
          </a:xfrm>
        </p:spPr>
        <p:txBody>
          <a:bodyPr anchor="t"/>
          <a:lstStyle>
            <a:lvl1pPr marL="0" indent="0">
              <a:buNone/>
              <a:defRPr sz="1512"/>
            </a:lvl1pPr>
            <a:lvl2pPr marL="215981" indent="0">
              <a:buNone/>
              <a:defRPr sz="1323"/>
            </a:lvl2pPr>
            <a:lvl3pPr marL="431963" indent="0">
              <a:buNone/>
              <a:defRPr sz="1134"/>
            </a:lvl3pPr>
            <a:lvl4pPr marL="647944" indent="0">
              <a:buNone/>
              <a:defRPr sz="945"/>
            </a:lvl4pPr>
            <a:lvl5pPr marL="863925" indent="0">
              <a:buNone/>
              <a:defRPr sz="945"/>
            </a:lvl5pPr>
            <a:lvl6pPr marL="1079906" indent="0">
              <a:buNone/>
              <a:defRPr sz="945"/>
            </a:lvl6pPr>
            <a:lvl7pPr marL="1295888" indent="0">
              <a:buNone/>
              <a:defRPr sz="945"/>
            </a:lvl7pPr>
            <a:lvl8pPr marL="1511869" indent="0">
              <a:buNone/>
              <a:defRPr sz="945"/>
            </a:lvl8pPr>
            <a:lvl9pPr marL="1727850" indent="0">
              <a:buNone/>
              <a:defRPr sz="94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34" y="1835944"/>
            <a:ext cx="1393180" cy="3401313"/>
          </a:xfrm>
        </p:spPr>
        <p:txBody>
          <a:bodyPr/>
          <a:lstStyle>
            <a:lvl1pPr marL="0" indent="0">
              <a:buNone/>
              <a:defRPr sz="756"/>
            </a:lvl1pPr>
            <a:lvl2pPr marL="215981" indent="0">
              <a:buNone/>
              <a:defRPr sz="661"/>
            </a:lvl2pPr>
            <a:lvl3pPr marL="431963" indent="0">
              <a:buNone/>
              <a:defRPr sz="567"/>
            </a:lvl3pPr>
            <a:lvl4pPr marL="647944" indent="0">
              <a:buNone/>
              <a:defRPr sz="472"/>
            </a:lvl4pPr>
            <a:lvl5pPr marL="863925" indent="0">
              <a:buNone/>
              <a:defRPr sz="472"/>
            </a:lvl5pPr>
            <a:lvl6pPr marL="1079906" indent="0">
              <a:buNone/>
              <a:defRPr sz="472"/>
            </a:lvl6pPr>
            <a:lvl7pPr marL="1295888" indent="0">
              <a:buNone/>
              <a:defRPr sz="472"/>
            </a:lvl7pPr>
            <a:lvl8pPr marL="1511869" indent="0">
              <a:buNone/>
              <a:defRPr sz="472"/>
            </a:lvl8pPr>
            <a:lvl9pPr marL="1727850" indent="0">
              <a:buNone/>
              <a:defRPr sz="47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00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6972" y="325825"/>
            <a:ext cx="3725645" cy="1182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6972" y="1629117"/>
            <a:ext cx="3725645" cy="3882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6972" y="5672162"/>
            <a:ext cx="971907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B7F84-2FC0-4137-B1E5-0E9F8737AA2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30864" y="5672162"/>
            <a:ext cx="1457861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50709" y="5672162"/>
            <a:ext cx="971907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megaidea.net"/>
          <p:cNvSpPr/>
          <p:nvPr userDrawn="1"/>
        </p:nvSpPr>
        <p:spPr>
          <a:xfrm>
            <a:off x="-2797233" y="177684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794269" y="766865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785297" y="310693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496111" y="322123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7627" y="3800140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322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1963" rtl="0" eaLnBrk="1" latinLnBrk="0" hangingPunct="1">
        <a:lnSpc>
          <a:spcPct val="90000"/>
        </a:lnSpc>
        <a:spcBef>
          <a:spcPct val="0"/>
        </a:spcBef>
        <a:buNone/>
        <a:defRPr sz="207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91" indent="-107991" algn="l" defTabSz="431963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23972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39953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3pPr>
      <a:lvl4pPr marL="755934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971916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187897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403878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619860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835841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1pPr>
      <a:lvl2pPr marL="215981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2pPr>
      <a:lvl3pPr marL="431963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47944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863925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079906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295888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511869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727850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779125" y="1940518"/>
            <a:ext cx="291087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 err="1" smtClean="0">
                <a:solidFill>
                  <a:srgbClr val="A563EB"/>
                </a:solidFill>
                <a:latin typeface="Matilda " panose="02000606020000020004" pitchFamily="2" charset="0"/>
                <a:cs typeface="Mongolian Baiti" panose="03000500000000000000" pitchFamily="66" charset="0"/>
              </a:rPr>
              <a:t>Maryori</a:t>
            </a:r>
            <a:endParaRPr lang="en-US" sz="3500" dirty="0">
              <a:solidFill>
                <a:srgbClr val="A563EB"/>
              </a:solidFill>
              <a:latin typeface="Matilda " panose="02000606020000020004" pitchFamily="2" charset="0"/>
              <a:cs typeface="Mongolian Baiti" panose="03000500000000000000" pitchFamily="66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320364" y="2728780"/>
            <a:ext cx="116570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dirty="0" err="1" smtClean="0">
                <a:solidFill>
                  <a:schemeClr val="bg1"/>
                </a:solidFill>
                <a:latin typeface="Glamour-Megaidea.Net" pitchFamily="2" charset="0"/>
                <a:cs typeface="Mongolian Baiti" panose="03000500000000000000" pitchFamily="66" charset="0"/>
              </a:rPr>
              <a:t>Cumple</a:t>
            </a:r>
            <a:endParaRPr lang="en-US" sz="2500" dirty="0">
              <a:solidFill>
                <a:schemeClr val="bg1"/>
              </a:solidFill>
              <a:latin typeface="Glamour-Megaidea.Net" pitchFamily="2" charset="0"/>
              <a:cs typeface="Mongolian Baiti" panose="03000500000000000000" pitchFamily="66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393802" y="2755634"/>
            <a:ext cx="43313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dirty="0" smtClean="0">
                <a:solidFill>
                  <a:schemeClr val="bg1"/>
                </a:solidFill>
                <a:latin typeface="charlotte" panose="02000507000000020002" pitchFamily="50" charset="0"/>
                <a:cs typeface="Mongolian Baiti" panose="03000500000000000000" pitchFamily="66" charset="0"/>
              </a:rPr>
              <a:t>2</a:t>
            </a:r>
            <a:endParaRPr lang="en-US" sz="2500" dirty="0">
              <a:solidFill>
                <a:schemeClr val="bg1"/>
              </a:solidFill>
              <a:latin typeface="charlotte" panose="02000507000000020002" pitchFamily="50" charset="0"/>
              <a:cs typeface="Mongolian Baiti" panose="03000500000000000000" pitchFamily="66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82879" y="3485940"/>
            <a:ext cx="39204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>
                <a:solidFill>
                  <a:srgbClr val="905FB8"/>
                </a:solidFill>
                <a:latin typeface="Glowworm" panose="020F0804020102020204" pitchFamily="34" charset="0"/>
              </a:rPr>
              <a:t>Sábado</a:t>
            </a:r>
            <a:r>
              <a:rPr lang="en-US" sz="2200" dirty="0" smtClean="0">
                <a:solidFill>
                  <a:srgbClr val="905FB8"/>
                </a:solidFill>
                <a:latin typeface="Glowworm" panose="020F0804020102020204" pitchFamily="34" charset="0"/>
              </a:rPr>
              <a:t> 15 de </a:t>
            </a:r>
            <a:r>
              <a:rPr lang="en-US" sz="2200" dirty="0" err="1" smtClean="0">
                <a:solidFill>
                  <a:srgbClr val="905FB8"/>
                </a:solidFill>
                <a:latin typeface="Glowworm" panose="020F0804020102020204" pitchFamily="34" charset="0"/>
              </a:rPr>
              <a:t>Junio</a:t>
            </a:r>
            <a:endParaRPr lang="en-US" sz="2200" dirty="0">
              <a:solidFill>
                <a:srgbClr val="905FB8"/>
              </a:solidFill>
              <a:latin typeface="Glowworm" panose="020F08040201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058634" y="3920352"/>
            <a:ext cx="216897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rgbClr val="0AA8AB"/>
                </a:solidFill>
                <a:latin typeface="Glowworm" panose="020F0804020102020204" pitchFamily="34" charset="0"/>
              </a:rPr>
              <a:t>5:00 pm</a:t>
            </a:r>
            <a:endParaRPr lang="en-US" sz="2500" dirty="0">
              <a:solidFill>
                <a:srgbClr val="0AA8AB"/>
              </a:solidFill>
              <a:latin typeface="Glowworm" panose="020F0804020102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308609" y="4363128"/>
            <a:ext cx="3760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 smtClean="0">
                <a:solidFill>
                  <a:srgbClr val="FD7ABC"/>
                </a:solidFill>
                <a:latin typeface="Glowworm" panose="020F0804020102020204" pitchFamily="34" charset="0"/>
              </a:rPr>
              <a:t>Calle Luis </a:t>
            </a:r>
            <a:r>
              <a:rPr lang="es-PE" sz="2000" dirty="0" err="1" smtClean="0">
                <a:solidFill>
                  <a:srgbClr val="FD7ABC"/>
                </a:solidFill>
                <a:latin typeface="Glowworm" panose="020F0804020102020204" pitchFamily="34" charset="0"/>
              </a:rPr>
              <a:t>Valcarcell</a:t>
            </a:r>
            <a:r>
              <a:rPr lang="es-PE" sz="2000" dirty="0" smtClean="0">
                <a:solidFill>
                  <a:srgbClr val="FD7ABC"/>
                </a:solidFill>
                <a:latin typeface="Glowworm" panose="020F0804020102020204" pitchFamily="34" charset="0"/>
              </a:rPr>
              <a:t> A-11</a:t>
            </a:r>
            <a:endParaRPr lang="en-US" sz="2000" dirty="0">
              <a:solidFill>
                <a:srgbClr val="FD7ABC"/>
              </a:solidFill>
              <a:latin typeface="Glowworm" panose="020F08040201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2565181" y="5790898"/>
            <a:ext cx="181389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 smtClean="0">
                <a:solidFill>
                  <a:schemeClr val="bg1"/>
                </a:solidFill>
                <a:effectLst>
                  <a:glow rad="127000">
                    <a:srgbClr val="923CC0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n-US" sz="1500" dirty="0">
              <a:solidFill>
                <a:schemeClr val="bg1"/>
              </a:solidFill>
              <a:effectLst>
                <a:glow rad="127000">
                  <a:srgbClr val="923CC0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045842" y="4914519"/>
            <a:ext cx="2194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 smtClean="0">
                <a:solidFill>
                  <a:srgbClr val="923CC0"/>
                </a:solidFill>
                <a:latin typeface="Glowworm" panose="020F0804020102020204" pitchFamily="34" charset="0"/>
              </a:rPr>
              <a:t>No faltes..!!</a:t>
            </a:r>
            <a:endParaRPr lang="en-US" sz="2000" dirty="0">
              <a:solidFill>
                <a:srgbClr val="923CC0"/>
              </a:solidFill>
              <a:latin typeface="Glowworm" panose="020F08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89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</TotalTime>
  <Words>17</Words>
  <Application>Microsoft Office PowerPoint</Application>
  <PresentationFormat>Personalizado</PresentationFormat>
  <Paragraphs>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10" baseType="lpstr">
      <vt:lpstr>Glowworm</vt:lpstr>
      <vt:lpstr>Arial</vt:lpstr>
      <vt:lpstr>Mongolian Baiti</vt:lpstr>
      <vt:lpstr>Calibri Light</vt:lpstr>
      <vt:lpstr>charlotte</vt:lpstr>
      <vt:lpstr>Glamour-Megaidea.Net</vt:lpstr>
      <vt:lpstr>Calibri</vt:lpstr>
      <vt:lpstr>Matilda 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Cola de Sirena</cp:keywords>
  <cp:lastModifiedBy>MEGAIDEA</cp:lastModifiedBy>
  <cp:revision>12</cp:revision>
  <dcterms:created xsi:type="dcterms:W3CDTF">2019-11-13T16:45:46Z</dcterms:created>
  <dcterms:modified xsi:type="dcterms:W3CDTF">2023-03-31T17:31:11Z</dcterms:modified>
</cp:coreProperties>
</file>