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4319588" cy="6119813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retoon02-Rob" pitchFamily="2" charset="0"/>
      <p:regular r:id="rId8"/>
    </p:embeddedFont>
    <p:embeddedFont>
      <p:font typeface="OogieBoogie" panose="00000400000000000000" pitchFamily="2" charset="0"/>
      <p:regular r:id="rId9"/>
    </p:embeddedFont>
    <p:embeddedFont>
      <p:font typeface="Mongolian Baiti" panose="03000500000000000000" pitchFamily="66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817"/>
    <a:srgbClr val="923CC0"/>
    <a:srgbClr val="A563EB"/>
    <a:srgbClr val="8F3BBF"/>
    <a:srgbClr val="0AA8AB"/>
    <a:srgbClr val="38B199"/>
    <a:srgbClr val="5BC9BC"/>
    <a:srgbClr val="5CDDBF"/>
    <a:srgbClr val="FD7ABC"/>
    <a:srgbClr val="905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98" d="100"/>
          <a:sy n="98" d="100"/>
        </p:scale>
        <p:origin x="27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60287" y="412345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57323" y="1001526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48351" y="545354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59165" y="556784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681" y="4034801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6" y="0"/>
            <a:ext cx="3228762" cy="3251962"/>
          </a:xfrm>
          <a:prstGeom prst="rect">
            <a:avLst/>
          </a:prstGeom>
        </p:spPr>
      </p:pic>
      <p:pic>
        <p:nvPicPr>
          <p:cNvPr id="4" name="Bonifiesta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3" y="1983404"/>
            <a:ext cx="3862848" cy="4087736"/>
          </a:xfrm>
          <a:prstGeom prst="rect">
            <a:avLst/>
          </a:prstGeom>
        </p:spPr>
      </p:pic>
      <p:sp>
        <p:nvSpPr>
          <p:cNvPr id="11" name="Bonifiesta.com"/>
          <p:cNvSpPr txBox="1"/>
          <p:nvPr/>
        </p:nvSpPr>
        <p:spPr>
          <a:xfrm>
            <a:off x="530086" y="3847268"/>
            <a:ext cx="322876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rgbClr val="E67817"/>
                </a:solidFill>
                <a:latin typeface="Glowworm" panose="020F0804020102020204" pitchFamily="34" charset="0"/>
              </a:rPr>
              <a:t>Sábado 30 de Enero</a:t>
            </a:r>
            <a:endParaRPr lang="en-US" sz="2300" dirty="0">
              <a:solidFill>
                <a:srgbClr val="E67817"/>
              </a:solidFill>
              <a:latin typeface="Glowworm" panose="020F0804020102020204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836389" y="4289639"/>
            <a:ext cx="26615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 smtClean="0">
                <a:solidFill>
                  <a:srgbClr val="00B0F0"/>
                </a:solidFill>
                <a:latin typeface="Glowworm" panose="020F0804020102020204" pitchFamily="34" charset="0"/>
              </a:rPr>
              <a:t>Hora</a:t>
            </a:r>
            <a:r>
              <a:rPr lang="en-US" sz="19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: 5:00 pm.</a:t>
            </a:r>
            <a:endParaRPr lang="en-US" sz="1900" dirty="0">
              <a:solidFill>
                <a:srgbClr val="00B0F0"/>
              </a:solidFill>
              <a:latin typeface="Glowworm" panose="020F0804020102020204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710942" y="4634102"/>
            <a:ext cx="2905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En </a:t>
            </a:r>
            <a:r>
              <a:rPr lang="es-PE" sz="2000" dirty="0">
                <a:solidFill>
                  <a:srgbClr val="00B0F0"/>
                </a:solidFill>
                <a:latin typeface="Glowworm" panose="020F0804020102020204" pitchFamily="34" charset="0"/>
              </a:rPr>
              <a:t>Urb. Los Pinos  - MZ D </a:t>
            </a:r>
            <a:r>
              <a:rPr lang="es-PE" sz="2000" dirty="0" err="1">
                <a:solidFill>
                  <a:srgbClr val="00B0F0"/>
                </a:solidFill>
                <a:latin typeface="Glowworm" panose="020F0804020102020204" pitchFamily="34" charset="0"/>
              </a:rPr>
              <a:t>Lt</a:t>
            </a:r>
            <a:r>
              <a:rPr lang="es-PE" sz="2000" dirty="0">
                <a:solidFill>
                  <a:srgbClr val="00B0F0"/>
                </a:solidFill>
                <a:latin typeface="Glowworm" panose="020F0804020102020204" pitchFamily="34" charset="0"/>
              </a:rPr>
              <a:t>. 8</a:t>
            </a:r>
            <a:endParaRPr lang="es-PE" sz="2000" dirty="0" smtClean="0">
              <a:solidFill>
                <a:srgbClr val="00B0F0"/>
              </a:solidFill>
              <a:latin typeface="Glowworm" panose="020F0804020102020204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1353257" y="5355804"/>
            <a:ext cx="165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No faltes..!!</a:t>
            </a:r>
            <a:endParaRPr lang="en-US" sz="20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704998" y="3129103"/>
            <a:ext cx="2886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Te invito a mi fiesta de cumpleaños</a:t>
            </a:r>
            <a:endParaRPr lang="en-US" sz="2200" dirty="0">
              <a:solidFill>
                <a:srgbClr val="00B0F0"/>
              </a:solidFill>
              <a:latin typeface="Glowworm" panose="020F0804020102020204" pitchFamily="34" charset="0"/>
            </a:endParaRPr>
          </a:p>
        </p:txBody>
      </p:sp>
      <p:sp>
        <p:nvSpPr>
          <p:cNvPr id="20" name="Bonifiesta.com"/>
          <p:cNvSpPr txBox="1"/>
          <p:nvPr/>
        </p:nvSpPr>
        <p:spPr>
          <a:xfrm>
            <a:off x="876722" y="1900891"/>
            <a:ext cx="2580928" cy="9387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5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OogieBoogie" panose="00000400000000000000" pitchFamily="2" charset="0"/>
                <a:cs typeface="Mongolian Baiti" panose="03000500000000000000" pitchFamily="66" charset="0"/>
              </a:rPr>
              <a:t>LIAM</a:t>
            </a:r>
            <a:endParaRPr lang="en-US" sz="5500" dirty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OogieBoogie" panose="000004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1126238" y="2648834"/>
            <a:ext cx="2186817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500" dirty="0" err="1" smtClean="0"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Gretoon02-Rob" pitchFamily="2" charset="0"/>
                <a:cs typeface="Mongolian Baiti" panose="03000500000000000000" pitchFamily="66" charset="0"/>
              </a:rPr>
              <a:t>Cumple</a:t>
            </a:r>
            <a:r>
              <a:rPr lang="en-US" sz="2500" dirty="0" smtClean="0"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Gretoon02-Rob" pitchFamily="2" charset="0"/>
                <a:cs typeface="Mongolian Baiti" panose="03000500000000000000" pitchFamily="66" charset="0"/>
              </a:rPr>
              <a:t> 2</a:t>
            </a:r>
            <a:endParaRPr lang="en-US" sz="2500" dirty="0">
              <a:solidFill>
                <a:srgbClr val="FF0000"/>
              </a:solidFill>
              <a:effectLst>
                <a:glow rad="190500">
                  <a:schemeClr val="bg1"/>
                </a:glow>
              </a:effectLst>
              <a:latin typeface="Gretoon02-Rob" pitchFamily="2" charset="0"/>
              <a:cs typeface="Mongolian Baiti" panose="03000500000000000000" pitchFamily="66" charset="0"/>
            </a:endParaRPr>
          </a:p>
        </p:txBody>
      </p:sp>
      <p:pic>
        <p:nvPicPr>
          <p:cNvPr id="17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6" y="4568973"/>
            <a:ext cx="961233" cy="1519008"/>
          </a:xfrm>
          <a:prstGeom prst="rect">
            <a:avLst/>
          </a:prstGeom>
        </p:spPr>
      </p:pic>
      <p:pic>
        <p:nvPicPr>
          <p:cNvPr id="18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24" y="4864456"/>
            <a:ext cx="966047" cy="1206684"/>
          </a:xfrm>
          <a:prstGeom prst="rect">
            <a:avLst/>
          </a:prstGeom>
        </p:spPr>
      </p:pic>
      <p:sp>
        <p:nvSpPr>
          <p:cNvPr id="19" name="Megaidea.net"/>
          <p:cNvSpPr txBox="1"/>
          <p:nvPr/>
        </p:nvSpPr>
        <p:spPr>
          <a:xfrm>
            <a:off x="-370824" y="5774400"/>
            <a:ext cx="5030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08C1FF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200" b="1" dirty="0">
              <a:solidFill>
                <a:srgbClr val="08C1FF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34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Glowworm</vt:lpstr>
      <vt:lpstr>Calibri</vt:lpstr>
      <vt:lpstr>Gretoon02-Rob</vt:lpstr>
      <vt:lpstr>OogieBoogie</vt:lpstr>
      <vt:lpstr>Arial</vt:lpstr>
      <vt:lpstr>Mongolian Baiti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Cocomelon</cp:keywords>
  <cp:lastModifiedBy>MEGAIDEA</cp:lastModifiedBy>
  <cp:revision>27</cp:revision>
  <dcterms:created xsi:type="dcterms:W3CDTF">2019-11-13T16:45:46Z</dcterms:created>
  <dcterms:modified xsi:type="dcterms:W3CDTF">2023-03-28T21:49:42Z</dcterms:modified>
</cp:coreProperties>
</file>