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400675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Beyond The Mountains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Arial Black" panose="020B0A04020102020204" pitchFamily="34" charset="0"/>
      <p:regular r:id="rId7"/>
      <p:bold r:id="rId8"/>
      <p:italic r:id="rId9"/>
    </p:embeddedFont>
    <p:embeddedFont>
      <p:font typeface="Porky's" panose="00000700000000000000" pitchFamily="2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7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891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594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697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778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930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62000" y="914400"/>
            <a:ext cx="2284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Beyond The Mountains" pitchFamily="2" charset="0"/>
              </a:rPr>
              <a:t>Join us to celebrate</a:t>
            </a:r>
            <a:endParaRPr lang="en-US" sz="22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0600" y="1304647"/>
            <a:ext cx="24012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gradFill>
                  <a:gsLst>
                    <a:gs pos="0">
                      <a:schemeClr val="accent4"/>
                    </a:gs>
                    <a:gs pos="7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MIGUEL</a:t>
            </a:r>
            <a:endParaRPr lang="en-US" sz="5000" dirty="0">
              <a:gradFill>
                <a:gsLst>
                  <a:gs pos="0">
                    <a:schemeClr val="accent4"/>
                  </a:gs>
                  <a:gs pos="77000">
                    <a:srgbClr val="FF0000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5367" y="2085141"/>
            <a:ext cx="29072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E5B762"/>
                </a:solidFill>
                <a:latin typeface="Arial Black" panose="020B0A04020102020204" pitchFamily="34" charset="0"/>
              </a:rPr>
              <a:t>IS TURGNING 4</a:t>
            </a:r>
            <a:endParaRPr lang="en-US" sz="2500" dirty="0">
              <a:solidFill>
                <a:srgbClr val="E5B76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4892" y="2483260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Saturday, May 26, 2022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From 3:00 pm. to 5:00 pm.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1841" y="2940086"/>
            <a:ext cx="31598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…………………….…………………………………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674" y="3768304"/>
            <a:ext cx="32528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…………………….…………………………..………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57472" y="3164442"/>
            <a:ext cx="2688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7CBFF"/>
                </a:solidFill>
                <a:latin typeface="Arial Black" panose="020B0A04020102020204" pitchFamily="34" charset="0"/>
              </a:rPr>
              <a:t>MIGUEL HOME</a:t>
            </a:r>
          </a:p>
          <a:p>
            <a:pPr algn="ctr"/>
            <a:r>
              <a:rPr lang="en-US" sz="1400" dirty="0" smtClean="0">
                <a:solidFill>
                  <a:srgbClr val="37CBFF"/>
                </a:solidFill>
                <a:latin typeface="Arial Black" panose="020B0A04020102020204" pitchFamily="34" charset="0"/>
              </a:rPr>
              <a:t>1633 SOUTHWEST PKWY,</a:t>
            </a:r>
          </a:p>
          <a:p>
            <a:pPr algn="ctr"/>
            <a:r>
              <a:rPr lang="en-US" sz="1400" dirty="0" smtClean="0">
                <a:solidFill>
                  <a:srgbClr val="37CBFF"/>
                </a:solidFill>
                <a:latin typeface="Arial Black" panose="020B0A04020102020204" pitchFamily="34" charset="0"/>
              </a:rPr>
              <a:t>WICHITA FALLS, TX 4545</a:t>
            </a:r>
            <a:endParaRPr lang="en-US" sz="1400" dirty="0">
              <a:solidFill>
                <a:srgbClr val="37CB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97607" y="4048987"/>
            <a:ext cx="2408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BDD48"/>
                </a:solidFill>
                <a:latin typeface="Arial Black" panose="020B0A04020102020204" pitchFamily="34" charset="0"/>
              </a:rPr>
              <a:t>PLEASE RSVP BONNIE</a:t>
            </a:r>
          </a:p>
          <a:p>
            <a:pPr algn="ctr"/>
            <a:r>
              <a:rPr lang="en-US" sz="1400" dirty="0" smtClean="0">
                <a:solidFill>
                  <a:srgbClr val="EBDD48"/>
                </a:solidFill>
                <a:latin typeface="Arial Black" panose="020B0A04020102020204" pitchFamily="34" charset="0"/>
              </a:rPr>
              <a:t>343.3434.4545</a:t>
            </a:r>
            <a:endParaRPr lang="en-US" sz="1400" dirty="0">
              <a:solidFill>
                <a:srgbClr val="EBDD4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97608" y="5077510"/>
            <a:ext cx="19600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E0995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500" b="1" dirty="0">
              <a:solidFill>
                <a:srgbClr val="E0995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BaaBookHmkBold</vt:lpstr>
      <vt:lpstr>Arial</vt:lpstr>
      <vt:lpstr>Beyond The Mountains</vt:lpstr>
      <vt:lpstr>Calibri Light</vt:lpstr>
      <vt:lpstr>Arial Black</vt:lpstr>
      <vt:lpstr>Porky's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Coco</cp:keywords>
  <cp:lastModifiedBy>MEGAIDEA</cp:lastModifiedBy>
  <cp:revision>6</cp:revision>
  <dcterms:created xsi:type="dcterms:W3CDTF">2019-10-31T20:04:10Z</dcterms:created>
  <dcterms:modified xsi:type="dcterms:W3CDTF">2023-03-31T16:07:37Z</dcterms:modified>
</cp:coreProperties>
</file>