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Gill Sans Ultra Bold Condensed" panose="020B0A06020104020203" pitchFamily="34" charset="0"/>
      <p:regular r:id="rId3"/>
    </p:embeddedFont>
    <p:embeddedFont>
      <p:font typeface="BaaBookHmkBold" panose="00000400000000000000" pitchFamily="2" charset="0"/>
      <p:regular r:id="rId4"/>
    </p:embeddedFont>
    <p:embeddedFont>
      <p:font typeface="Glowworm" panose="020F0804020102020204" pitchFamily="34" charset="0"/>
      <p:regular r:id="rId5"/>
    </p:embeddedFont>
    <p:embeddedFont>
      <p:font typeface="Beyond The Mountains" pitchFamily="2" charset="0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Arial Black" panose="020B0A04020102020204" pitchFamily="34" charset="0"/>
      <p:regular r:id="rId9"/>
      <p:bold r:id="rId10"/>
      <p:italic r:id="rId11"/>
    </p:embeddedFont>
    <p:embeddedFont>
      <p:font typeface="Porky's" panose="00000700000000000000" pitchFamily="2" charset="0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9950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22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27960" y="0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24996" y="589181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16024" y="133009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26838" y="144439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354" y="3622456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gaidea.Net 3"/>
          <p:cNvSpPr txBox="1"/>
          <p:nvPr/>
        </p:nvSpPr>
        <p:spPr>
          <a:xfrm>
            <a:off x="4822274" y="708040"/>
            <a:ext cx="167706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latin typeface="Beyond The Mountains" pitchFamily="2" charset="0"/>
              </a:rPr>
              <a:t>Te invito a </a:t>
            </a:r>
          </a:p>
          <a:p>
            <a:pPr algn="ctr"/>
            <a:r>
              <a:rPr lang="es-PE" sz="2000" dirty="0">
                <a:solidFill>
                  <a:schemeClr val="bg1"/>
                </a:solidFill>
                <a:latin typeface="Beyond The Mountains" pitchFamily="2" charset="0"/>
              </a:rPr>
              <a:t>mi Cumpleaños</a:t>
            </a:r>
            <a:endParaRPr lang="en-US" sz="2000" dirty="0">
              <a:solidFill>
                <a:schemeClr val="bg1"/>
              </a:solidFill>
              <a:latin typeface="Beyond The Mountains" pitchFamily="2" charset="0"/>
            </a:endParaRPr>
          </a:p>
        </p:txBody>
      </p:sp>
      <p:sp>
        <p:nvSpPr>
          <p:cNvPr id="5" name="Megaidea.Net 4"/>
          <p:cNvSpPr txBox="1"/>
          <p:nvPr/>
        </p:nvSpPr>
        <p:spPr>
          <a:xfrm>
            <a:off x="4471549" y="1347902"/>
            <a:ext cx="2401298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000" dirty="0">
                <a:gradFill>
                  <a:gsLst>
                    <a:gs pos="0">
                      <a:schemeClr val="accent4"/>
                    </a:gs>
                    <a:gs pos="77000">
                      <a:srgbClr val="FF0000"/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Porky's" panose="00000700000000000000" pitchFamily="2" charset="0"/>
              </a:rPr>
              <a:t>MIGUEL</a:t>
            </a:r>
          </a:p>
        </p:txBody>
      </p:sp>
      <p:sp>
        <p:nvSpPr>
          <p:cNvPr id="6" name="Megaidea.Net 5"/>
          <p:cNvSpPr txBox="1"/>
          <p:nvPr/>
        </p:nvSpPr>
        <p:spPr>
          <a:xfrm>
            <a:off x="4934860" y="2031315"/>
            <a:ext cx="1502334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500" dirty="0" err="1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Gill Sans Ultra Bold Condensed" panose="020B0A06020104020203" pitchFamily="34" charset="0"/>
              </a:rPr>
              <a:t>Cumple</a:t>
            </a:r>
            <a:r>
              <a:rPr lang="en-US" sz="2500" dirty="0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Gill Sans Ultra Bold Condensed" panose="020B0A06020104020203" pitchFamily="34" charset="0"/>
              </a:rPr>
              <a:t> 5</a:t>
            </a:r>
          </a:p>
        </p:txBody>
      </p:sp>
      <p:sp>
        <p:nvSpPr>
          <p:cNvPr id="8" name="Megaidea.Net 7"/>
          <p:cNvSpPr txBox="1"/>
          <p:nvPr/>
        </p:nvSpPr>
        <p:spPr>
          <a:xfrm>
            <a:off x="4449693" y="2523901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Sábado</a:t>
            </a:r>
            <a:r>
              <a:rPr lang="en-US" sz="1800" dirty="0">
                <a:solidFill>
                  <a:schemeClr val="bg1"/>
                </a:solidFill>
                <a:latin typeface="BaaBookHmkBold" panose="00000400000000000000" pitchFamily="2" charset="0"/>
              </a:rPr>
              <a:t> 22 de </a:t>
            </a:r>
            <a:r>
              <a:rPr lang="en-US" sz="18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Diciembre</a:t>
            </a:r>
            <a:endParaRPr lang="en-US" sz="1800" dirty="0">
              <a:solidFill>
                <a:schemeClr val="bg1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BaaBookHmkBold" panose="00000400000000000000" pitchFamily="2" charset="0"/>
              </a:rPr>
              <a:t>A </a:t>
            </a:r>
            <a:r>
              <a:rPr lang="en-US" sz="18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1800" dirty="0">
                <a:solidFill>
                  <a:schemeClr val="bg1"/>
                </a:solidFill>
                <a:latin typeface="BaaBookHmkBold" panose="00000400000000000000" pitchFamily="2" charset="0"/>
              </a:rPr>
              <a:t> 5:00 pm.</a:t>
            </a:r>
          </a:p>
        </p:txBody>
      </p:sp>
      <p:sp>
        <p:nvSpPr>
          <p:cNvPr id="9" name="Megaidea.Net 8"/>
          <p:cNvSpPr txBox="1"/>
          <p:nvPr/>
        </p:nvSpPr>
        <p:spPr>
          <a:xfrm>
            <a:off x="4356944" y="2980727"/>
            <a:ext cx="260199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aBookHmkBold" panose="00000400000000000000" pitchFamily="2" charset="0"/>
              </a:rPr>
              <a:t>…………………….………………………</a:t>
            </a:r>
            <a:endParaRPr lang="en-US" sz="1500" dirty="0">
              <a:solidFill>
                <a:schemeClr val="accent4">
                  <a:lumMod val="60000"/>
                  <a:lumOff val="40000"/>
                </a:schemeClr>
              </a:solidFill>
              <a:latin typeface="BaaBookHmkBold" panose="00000400000000000000" pitchFamily="2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>
            <a:off x="4361257" y="3819105"/>
            <a:ext cx="26949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aBookHmkBold" panose="00000400000000000000" pitchFamily="2" charset="0"/>
              </a:rPr>
              <a:t>…………………….………………..………</a:t>
            </a:r>
            <a:endParaRPr lang="en-US" sz="1500" dirty="0">
              <a:solidFill>
                <a:schemeClr val="accent4">
                  <a:lumMod val="60000"/>
                  <a:lumOff val="40000"/>
                </a:schemeClr>
              </a:solidFill>
              <a:latin typeface="BaaBookHmkBold" panose="00000400000000000000" pitchFamily="2" charset="0"/>
            </a:endParaRPr>
          </a:p>
        </p:txBody>
      </p:sp>
      <p:sp>
        <p:nvSpPr>
          <p:cNvPr id="11" name="Megaidea.Net 10"/>
          <p:cNvSpPr txBox="1"/>
          <p:nvPr/>
        </p:nvSpPr>
        <p:spPr>
          <a:xfrm>
            <a:off x="4410014" y="3194923"/>
            <a:ext cx="2432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37CBFF"/>
                </a:solidFill>
                <a:latin typeface="Glowworm" panose="020F0804020102020204" pitchFamily="34" charset="0"/>
              </a:rPr>
              <a:t>En </a:t>
            </a:r>
            <a:r>
              <a:rPr lang="en-US" sz="1600" dirty="0" err="1">
                <a:solidFill>
                  <a:srgbClr val="37CBFF"/>
                </a:solidFill>
                <a:latin typeface="Glowworm" panose="020F0804020102020204" pitchFamily="34" charset="0"/>
              </a:rPr>
              <a:t>Calle</a:t>
            </a:r>
            <a:r>
              <a:rPr lang="en-US" sz="1600" dirty="0">
                <a:solidFill>
                  <a:srgbClr val="37CBFF"/>
                </a:solidFill>
                <a:latin typeface="Glowworm" panose="020F0804020102020204" pitchFamily="34" charset="0"/>
              </a:rPr>
              <a:t> Luis </a:t>
            </a:r>
            <a:r>
              <a:rPr lang="en-US" sz="1600" dirty="0" err="1">
                <a:solidFill>
                  <a:srgbClr val="37CBFF"/>
                </a:solidFill>
                <a:latin typeface="Glowworm" panose="020F0804020102020204" pitchFamily="34" charset="0"/>
              </a:rPr>
              <a:t>Valcarcell</a:t>
            </a:r>
            <a:endParaRPr lang="en-US" sz="1600" dirty="0">
              <a:solidFill>
                <a:srgbClr val="37CBFF"/>
              </a:solidFill>
              <a:latin typeface="Glowworm" panose="020F0804020102020204" pitchFamily="34" charset="0"/>
            </a:endParaRPr>
          </a:p>
          <a:p>
            <a:pPr algn="ctr"/>
            <a:r>
              <a:rPr lang="es-PE" sz="1600" dirty="0">
                <a:solidFill>
                  <a:srgbClr val="37CBFF"/>
                </a:solidFill>
                <a:latin typeface="Glowworm" panose="020F0804020102020204" pitchFamily="34" charset="0"/>
              </a:rPr>
              <a:t>A – 11 Distrito Gregorio</a:t>
            </a:r>
          </a:p>
          <a:p>
            <a:pPr algn="ctr"/>
            <a:r>
              <a:rPr lang="es-PE" sz="1600" dirty="0" err="1">
                <a:solidFill>
                  <a:srgbClr val="37CBFF"/>
                </a:solidFill>
                <a:latin typeface="Glowworm" panose="020F0804020102020204" pitchFamily="34" charset="0"/>
              </a:rPr>
              <a:t>Albarracin</a:t>
            </a:r>
            <a:r>
              <a:rPr lang="es-PE" sz="1600" dirty="0">
                <a:solidFill>
                  <a:srgbClr val="37CBFF"/>
                </a:solidFill>
                <a:latin typeface="Glowworm" panose="020F0804020102020204" pitchFamily="34" charset="0"/>
              </a:rPr>
              <a:t>.</a:t>
            </a:r>
            <a:endParaRPr lang="en-US" sz="1600" dirty="0">
              <a:solidFill>
                <a:srgbClr val="37CBFF"/>
              </a:solidFill>
              <a:latin typeface="Glowworm" panose="020F0804020102020204" pitchFamily="34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4643405" y="4069308"/>
            <a:ext cx="1965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EBDD48"/>
                </a:solidFill>
                <a:latin typeface="Arial Black" panose="020B0A04020102020204" pitchFamily="34" charset="0"/>
              </a:rPr>
              <a:t>Confirmar</a:t>
            </a:r>
            <a:r>
              <a:rPr lang="en-US" sz="1200" dirty="0">
                <a:solidFill>
                  <a:srgbClr val="EBDD48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rgbClr val="EBDD48"/>
                </a:solidFill>
                <a:latin typeface="Arial Black" panose="020B0A04020102020204" pitchFamily="34" charset="0"/>
              </a:rPr>
              <a:t>Asistencia</a:t>
            </a:r>
            <a:endParaRPr lang="en-US" sz="1200" dirty="0">
              <a:solidFill>
                <a:srgbClr val="EBDD48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Megaidea.Net 12"/>
          <p:cNvSpPr txBox="1"/>
          <p:nvPr/>
        </p:nvSpPr>
        <p:spPr>
          <a:xfrm>
            <a:off x="20320" y="5057190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>
                <a:solidFill>
                  <a:srgbClr val="E09950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4" name="Megaidea.Net 13"/>
          <p:cNvSpPr txBox="1"/>
          <p:nvPr/>
        </p:nvSpPr>
        <p:spPr>
          <a:xfrm>
            <a:off x="4847921" y="4346307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EBDD48"/>
                </a:solidFill>
                <a:latin typeface="Arial Black" panose="020B0A04020102020204" pitchFamily="34" charset="0"/>
              </a:rPr>
              <a:t>+51952866806</a:t>
            </a: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35</Words>
  <Application>Microsoft Office PowerPoint</Application>
  <PresentationFormat>Personalizado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1" baseType="lpstr">
      <vt:lpstr>Gill Sans Ultra Bold Condensed</vt:lpstr>
      <vt:lpstr>BaaBookHmkBold</vt:lpstr>
      <vt:lpstr>Arial</vt:lpstr>
      <vt:lpstr>Glowworm</vt:lpstr>
      <vt:lpstr>Beyond The Mountains</vt:lpstr>
      <vt:lpstr>Calibri Light</vt:lpstr>
      <vt:lpstr>Arial Black</vt:lpstr>
      <vt:lpstr>Porky's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Coco</cp:keywords>
  <cp:lastModifiedBy>MEGAIDEA</cp:lastModifiedBy>
  <cp:revision>9</cp:revision>
  <dcterms:created xsi:type="dcterms:W3CDTF">2019-10-31T20:04:10Z</dcterms:created>
  <dcterms:modified xsi:type="dcterms:W3CDTF">2023-03-31T14:45:39Z</dcterms:modified>
</cp:coreProperties>
</file>