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7" r:id="rId2"/>
  </p:sldIdLst>
  <p:sldSz cx="4679950" cy="6840538"/>
  <p:notesSz cx="6858000" cy="9144000"/>
  <p:embeddedFontLst>
    <p:embeddedFont>
      <p:font typeface="After Night Rob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orky's" panose="00000700000000000000" pitchFamily="2" charset="0"/>
      <p:bold r:id="rId11"/>
    </p:embeddedFont>
  </p:embeddedFontLst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1A7"/>
    <a:srgbClr val="9D77B2"/>
    <a:srgbClr val="CC66CC"/>
    <a:srgbClr val="FEFA9B"/>
    <a:srgbClr val="F272D7"/>
    <a:srgbClr val="FDF32B"/>
    <a:srgbClr val="68482F"/>
    <a:srgbClr val="990000"/>
    <a:srgbClr val="009900"/>
    <a:srgbClr val="E31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4" autoAdjust="0"/>
    <p:restoredTop sz="94434" autoAdjust="0"/>
  </p:normalViewPr>
  <p:slideViewPr>
    <p:cSldViewPr snapToGrid="0">
      <p:cViewPr varScale="1">
        <p:scale>
          <a:sx n="87" d="100"/>
          <a:sy n="87" d="100"/>
        </p:scale>
        <p:origin x="27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CE1B-5A4B-4BEE-A835-F616C5A49494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73313" y="1143000"/>
            <a:ext cx="2111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D7C1-B789-4A70-8849-1C281AEFF6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258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Mas</a:t>
            </a:r>
            <a:r>
              <a:rPr lang="es-ES" baseline="0" smtClean="0"/>
              <a:t> Invitaciones en: </a:t>
            </a:r>
            <a:r>
              <a:rPr lang="es-ES" b="1" baseline="0" smtClean="0">
                <a:solidFill>
                  <a:srgbClr val="0070C0"/>
                </a:solidFill>
              </a:rPr>
              <a:t>www.megaidea.net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FD7C1-B789-4A70-8849-1C281AEFF6AB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07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6" y="1119505"/>
            <a:ext cx="3977958" cy="2381521"/>
          </a:xfrm>
        </p:spPr>
        <p:txBody>
          <a:bodyPr anchor="b"/>
          <a:lstStyle>
            <a:lvl1pPr algn="ctr">
              <a:defRPr sz="30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994" y="3592866"/>
            <a:ext cx="3509963" cy="1651546"/>
          </a:xfrm>
        </p:spPr>
        <p:txBody>
          <a:bodyPr/>
          <a:lstStyle>
            <a:lvl1pPr marL="0" indent="0" algn="ctr">
              <a:buNone/>
              <a:defRPr sz="1228"/>
            </a:lvl1pPr>
            <a:lvl2pPr marL="233995" indent="0" algn="ctr">
              <a:buNone/>
              <a:defRPr sz="1024"/>
            </a:lvl2pPr>
            <a:lvl3pPr marL="467990" indent="0" algn="ctr">
              <a:buNone/>
              <a:defRPr sz="921"/>
            </a:lvl3pPr>
            <a:lvl4pPr marL="701985" indent="0" algn="ctr">
              <a:buNone/>
              <a:defRPr sz="819"/>
            </a:lvl4pPr>
            <a:lvl5pPr marL="935980" indent="0" algn="ctr">
              <a:buNone/>
              <a:defRPr sz="819"/>
            </a:lvl5pPr>
            <a:lvl6pPr marL="1169975" indent="0" algn="ctr">
              <a:buNone/>
              <a:defRPr sz="819"/>
            </a:lvl6pPr>
            <a:lvl7pPr marL="1403970" indent="0" algn="ctr">
              <a:buNone/>
              <a:defRPr sz="819"/>
            </a:lvl7pPr>
            <a:lvl8pPr marL="1637965" indent="0" algn="ctr">
              <a:buNone/>
              <a:defRPr sz="819"/>
            </a:lvl8pPr>
            <a:lvl9pPr marL="1871960" indent="0" algn="ctr">
              <a:buNone/>
              <a:defRPr sz="81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8302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3714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9090" y="364195"/>
            <a:ext cx="1009114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747" y="364195"/>
            <a:ext cx="2968843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8315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124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09" y="1705386"/>
            <a:ext cx="4036457" cy="2845473"/>
          </a:xfrm>
        </p:spPr>
        <p:txBody>
          <a:bodyPr anchor="b"/>
          <a:lstStyle>
            <a:lvl1pPr>
              <a:defRPr sz="30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09" y="4577779"/>
            <a:ext cx="4036457" cy="1496367"/>
          </a:xfrm>
        </p:spPr>
        <p:txBody>
          <a:bodyPr/>
          <a:lstStyle>
            <a:lvl1pPr marL="0" indent="0">
              <a:buNone/>
              <a:defRPr sz="1228">
                <a:solidFill>
                  <a:schemeClr val="tx1"/>
                </a:solidFill>
              </a:defRPr>
            </a:lvl1pPr>
            <a:lvl2pPr marL="233995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2pPr>
            <a:lvl3pPr marL="467990" indent="0">
              <a:buNone/>
              <a:defRPr sz="921">
                <a:solidFill>
                  <a:schemeClr val="tx1">
                    <a:tint val="75000"/>
                  </a:schemeClr>
                </a:solidFill>
              </a:defRPr>
            </a:lvl3pPr>
            <a:lvl4pPr marL="70198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4pPr>
            <a:lvl5pPr marL="93598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5pPr>
            <a:lvl6pPr marL="116997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6pPr>
            <a:lvl7pPr marL="140397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7pPr>
            <a:lvl8pPr marL="163796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8pPr>
            <a:lvl9pPr marL="187196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161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46" y="1820976"/>
            <a:ext cx="1988979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9225" y="1820976"/>
            <a:ext cx="1988979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4131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364197"/>
            <a:ext cx="4036457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357" y="1676882"/>
            <a:ext cx="1979838" cy="821814"/>
          </a:xfrm>
        </p:spPr>
        <p:txBody>
          <a:bodyPr anchor="b"/>
          <a:lstStyle>
            <a:lvl1pPr marL="0" indent="0">
              <a:buNone/>
              <a:defRPr sz="1228" b="1"/>
            </a:lvl1pPr>
            <a:lvl2pPr marL="233995" indent="0">
              <a:buNone/>
              <a:defRPr sz="1024" b="1"/>
            </a:lvl2pPr>
            <a:lvl3pPr marL="467990" indent="0">
              <a:buNone/>
              <a:defRPr sz="921" b="1"/>
            </a:lvl3pPr>
            <a:lvl4pPr marL="701985" indent="0">
              <a:buNone/>
              <a:defRPr sz="819" b="1"/>
            </a:lvl4pPr>
            <a:lvl5pPr marL="935980" indent="0">
              <a:buNone/>
              <a:defRPr sz="819" b="1"/>
            </a:lvl5pPr>
            <a:lvl6pPr marL="1169975" indent="0">
              <a:buNone/>
              <a:defRPr sz="819" b="1"/>
            </a:lvl6pPr>
            <a:lvl7pPr marL="1403970" indent="0">
              <a:buNone/>
              <a:defRPr sz="819" b="1"/>
            </a:lvl7pPr>
            <a:lvl8pPr marL="1637965" indent="0">
              <a:buNone/>
              <a:defRPr sz="819" b="1"/>
            </a:lvl8pPr>
            <a:lvl9pPr marL="1871960" indent="0">
              <a:buNone/>
              <a:defRPr sz="81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57" y="2498697"/>
            <a:ext cx="197983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9225" y="1676882"/>
            <a:ext cx="1989588" cy="821814"/>
          </a:xfrm>
        </p:spPr>
        <p:txBody>
          <a:bodyPr anchor="b"/>
          <a:lstStyle>
            <a:lvl1pPr marL="0" indent="0">
              <a:buNone/>
              <a:defRPr sz="1228" b="1"/>
            </a:lvl1pPr>
            <a:lvl2pPr marL="233995" indent="0">
              <a:buNone/>
              <a:defRPr sz="1024" b="1"/>
            </a:lvl2pPr>
            <a:lvl3pPr marL="467990" indent="0">
              <a:buNone/>
              <a:defRPr sz="921" b="1"/>
            </a:lvl3pPr>
            <a:lvl4pPr marL="701985" indent="0">
              <a:buNone/>
              <a:defRPr sz="819" b="1"/>
            </a:lvl4pPr>
            <a:lvl5pPr marL="935980" indent="0">
              <a:buNone/>
              <a:defRPr sz="819" b="1"/>
            </a:lvl5pPr>
            <a:lvl6pPr marL="1169975" indent="0">
              <a:buNone/>
              <a:defRPr sz="819" b="1"/>
            </a:lvl6pPr>
            <a:lvl7pPr marL="1403970" indent="0">
              <a:buNone/>
              <a:defRPr sz="819" b="1"/>
            </a:lvl7pPr>
            <a:lvl8pPr marL="1637965" indent="0">
              <a:buNone/>
              <a:defRPr sz="819" b="1"/>
            </a:lvl8pPr>
            <a:lvl9pPr marL="1871960" indent="0">
              <a:buNone/>
              <a:defRPr sz="81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9225" y="2498697"/>
            <a:ext cx="19895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9922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6718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8751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456036"/>
            <a:ext cx="1509406" cy="1596126"/>
          </a:xfrm>
        </p:spPr>
        <p:txBody>
          <a:bodyPr anchor="b"/>
          <a:lstStyle>
            <a:lvl1pPr>
              <a:defRPr sz="16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588" y="984912"/>
            <a:ext cx="2369225" cy="4861216"/>
          </a:xfrm>
        </p:spPr>
        <p:txBody>
          <a:bodyPr/>
          <a:lstStyle>
            <a:lvl1pPr>
              <a:defRPr sz="1638"/>
            </a:lvl1pPr>
            <a:lvl2pPr>
              <a:defRPr sz="1433"/>
            </a:lvl2pPr>
            <a:lvl3pPr>
              <a:defRPr sz="1228"/>
            </a:lvl3pPr>
            <a:lvl4pPr>
              <a:defRPr sz="1024"/>
            </a:lvl4pPr>
            <a:lvl5pPr>
              <a:defRPr sz="1024"/>
            </a:lvl5pPr>
            <a:lvl6pPr>
              <a:defRPr sz="1024"/>
            </a:lvl6pPr>
            <a:lvl7pPr>
              <a:defRPr sz="1024"/>
            </a:lvl7pPr>
            <a:lvl8pPr>
              <a:defRPr sz="1024"/>
            </a:lvl8pPr>
            <a:lvl9pPr>
              <a:defRPr sz="10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" y="2052161"/>
            <a:ext cx="1509406" cy="3801883"/>
          </a:xfrm>
        </p:spPr>
        <p:txBody>
          <a:bodyPr/>
          <a:lstStyle>
            <a:lvl1pPr marL="0" indent="0">
              <a:buNone/>
              <a:defRPr sz="819"/>
            </a:lvl1pPr>
            <a:lvl2pPr marL="233995" indent="0">
              <a:buNone/>
              <a:defRPr sz="717"/>
            </a:lvl2pPr>
            <a:lvl3pPr marL="467990" indent="0">
              <a:buNone/>
              <a:defRPr sz="614"/>
            </a:lvl3pPr>
            <a:lvl4pPr marL="701985" indent="0">
              <a:buNone/>
              <a:defRPr sz="512"/>
            </a:lvl4pPr>
            <a:lvl5pPr marL="935980" indent="0">
              <a:buNone/>
              <a:defRPr sz="512"/>
            </a:lvl5pPr>
            <a:lvl6pPr marL="1169975" indent="0">
              <a:buNone/>
              <a:defRPr sz="512"/>
            </a:lvl6pPr>
            <a:lvl7pPr marL="1403970" indent="0">
              <a:buNone/>
              <a:defRPr sz="512"/>
            </a:lvl7pPr>
            <a:lvl8pPr marL="1637965" indent="0">
              <a:buNone/>
              <a:defRPr sz="512"/>
            </a:lvl8pPr>
            <a:lvl9pPr marL="1871960" indent="0">
              <a:buNone/>
              <a:defRPr sz="51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1333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456036"/>
            <a:ext cx="1509406" cy="1596126"/>
          </a:xfrm>
        </p:spPr>
        <p:txBody>
          <a:bodyPr anchor="b"/>
          <a:lstStyle>
            <a:lvl1pPr>
              <a:defRPr sz="16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89588" y="984912"/>
            <a:ext cx="2369225" cy="4861216"/>
          </a:xfrm>
        </p:spPr>
        <p:txBody>
          <a:bodyPr anchor="t"/>
          <a:lstStyle>
            <a:lvl1pPr marL="0" indent="0">
              <a:buNone/>
              <a:defRPr sz="1638"/>
            </a:lvl1pPr>
            <a:lvl2pPr marL="233995" indent="0">
              <a:buNone/>
              <a:defRPr sz="1433"/>
            </a:lvl2pPr>
            <a:lvl3pPr marL="467990" indent="0">
              <a:buNone/>
              <a:defRPr sz="1228"/>
            </a:lvl3pPr>
            <a:lvl4pPr marL="701985" indent="0">
              <a:buNone/>
              <a:defRPr sz="1024"/>
            </a:lvl4pPr>
            <a:lvl5pPr marL="935980" indent="0">
              <a:buNone/>
              <a:defRPr sz="1024"/>
            </a:lvl5pPr>
            <a:lvl6pPr marL="1169975" indent="0">
              <a:buNone/>
              <a:defRPr sz="1024"/>
            </a:lvl6pPr>
            <a:lvl7pPr marL="1403970" indent="0">
              <a:buNone/>
              <a:defRPr sz="1024"/>
            </a:lvl7pPr>
            <a:lvl8pPr marL="1637965" indent="0">
              <a:buNone/>
              <a:defRPr sz="1024"/>
            </a:lvl8pPr>
            <a:lvl9pPr marL="1871960" indent="0">
              <a:buNone/>
              <a:defRPr sz="102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" y="2052161"/>
            <a:ext cx="1509406" cy="3801883"/>
          </a:xfrm>
        </p:spPr>
        <p:txBody>
          <a:bodyPr/>
          <a:lstStyle>
            <a:lvl1pPr marL="0" indent="0">
              <a:buNone/>
              <a:defRPr sz="819"/>
            </a:lvl1pPr>
            <a:lvl2pPr marL="233995" indent="0">
              <a:buNone/>
              <a:defRPr sz="717"/>
            </a:lvl2pPr>
            <a:lvl3pPr marL="467990" indent="0">
              <a:buNone/>
              <a:defRPr sz="614"/>
            </a:lvl3pPr>
            <a:lvl4pPr marL="701985" indent="0">
              <a:buNone/>
              <a:defRPr sz="512"/>
            </a:lvl4pPr>
            <a:lvl5pPr marL="935980" indent="0">
              <a:buNone/>
              <a:defRPr sz="512"/>
            </a:lvl5pPr>
            <a:lvl6pPr marL="1169975" indent="0">
              <a:buNone/>
              <a:defRPr sz="512"/>
            </a:lvl6pPr>
            <a:lvl7pPr marL="1403970" indent="0">
              <a:buNone/>
              <a:defRPr sz="512"/>
            </a:lvl7pPr>
            <a:lvl8pPr marL="1637965" indent="0">
              <a:buNone/>
              <a:defRPr sz="512"/>
            </a:lvl8pPr>
            <a:lvl9pPr marL="1871960" indent="0">
              <a:buNone/>
              <a:defRPr sz="51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5153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47" y="364197"/>
            <a:ext cx="4036457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747" y="1820976"/>
            <a:ext cx="4036457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746" y="6340167"/>
            <a:ext cx="105298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0234" y="6340167"/>
            <a:ext cx="157948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5215" y="6340167"/>
            <a:ext cx="105298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787892" y="802540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84928" y="1391721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75956" y="935549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86770" y="946979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8286" y="4424996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6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67990" rtl="0" eaLnBrk="1" latinLnBrk="0" hangingPunct="1">
        <a:lnSpc>
          <a:spcPct val="90000"/>
        </a:lnSpc>
        <a:spcBef>
          <a:spcPct val="0"/>
        </a:spcBef>
        <a:buNone/>
        <a:defRPr sz="22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997" indent="-116997" algn="l" defTabSz="46799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58498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1024" kern="1200">
          <a:solidFill>
            <a:schemeClr val="tx1"/>
          </a:solidFill>
          <a:latin typeface="+mn-lt"/>
          <a:ea typeface="+mn-ea"/>
          <a:cs typeface="+mn-cs"/>
        </a:defRPr>
      </a:lvl3pPr>
      <a:lvl4pPr marL="81898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4pPr>
      <a:lvl5pPr marL="105297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5pPr>
      <a:lvl6pPr marL="128697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6pPr>
      <a:lvl7pPr marL="152096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7pPr>
      <a:lvl8pPr marL="175496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8pPr>
      <a:lvl9pPr marL="198895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1pPr>
      <a:lvl2pPr marL="23399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2pPr>
      <a:lvl3pPr marL="46799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3pPr>
      <a:lvl4pPr marL="70198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4pPr>
      <a:lvl5pPr marL="93598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5pPr>
      <a:lvl6pPr marL="116997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6pPr>
      <a:lvl7pPr marL="140397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7pPr>
      <a:lvl8pPr marL="163796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8pPr>
      <a:lvl9pPr marL="187196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" y="2136398"/>
            <a:ext cx="4155522" cy="4704141"/>
          </a:xfrm>
          <a:prstGeom prst="rect">
            <a:avLst/>
          </a:prstGeom>
        </p:spPr>
      </p:pic>
      <p:sp>
        <p:nvSpPr>
          <p:cNvPr id="20" name="Megaidea.Net"/>
          <p:cNvSpPr txBox="1"/>
          <p:nvPr/>
        </p:nvSpPr>
        <p:spPr>
          <a:xfrm>
            <a:off x="650474" y="4375835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solidFill>
                  <a:schemeClr val="bg1"/>
                </a:solidFill>
                <a:effectLst>
                  <a:glow rad="292100">
                    <a:srgbClr val="ED41A7"/>
                  </a:glow>
                </a:effectLst>
                <a:latin typeface="Porky's" panose="00000700000000000000" pitchFamily="2" charset="0"/>
              </a:rPr>
              <a:t>Sábado  15 </a:t>
            </a:r>
          </a:p>
          <a:p>
            <a:pPr algn="ctr"/>
            <a:r>
              <a:rPr lang="es-PE" sz="2800" dirty="0">
                <a:solidFill>
                  <a:schemeClr val="bg1"/>
                </a:solidFill>
                <a:effectLst>
                  <a:glow rad="292100">
                    <a:srgbClr val="ED41A7"/>
                  </a:glow>
                </a:effectLst>
                <a:latin typeface="Porky's" panose="00000700000000000000" pitchFamily="2" charset="0"/>
              </a:rPr>
              <a:t>de Junio</a:t>
            </a:r>
          </a:p>
        </p:txBody>
      </p:sp>
      <p:sp>
        <p:nvSpPr>
          <p:cNvPr id="21" name="Megaidea.Net"/>
          <p:cNvSpPr txBox="1"/>
          <p:nvPr/>
        </p:nvSpPr>
        <p:spPr>
          <a:xfrm>
            <a:off x="692004" y="5327082"/>
            <a:ext cx="345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rgbClr val="CC66CC"/>
                </a:solidFill>
                <a:effectLst>
                  <a:glow rad="190500">
                    <a:schemeClr val="bg1"/>
                  </a:glow>
                </a:effectLst>
                <a:latin typeface="Porky's" panose="00000700000000000000" pitchFamily="2" charset="0"/>
              </a:rPr>
              <a:t>A las 5:00 pm .</a:t>
            </a:r>
          </a:p>
        </p:txBody>
      </p:sp>
      <p:sp>
        <p:nvSpPr>
          <p:cNvPr id="23" name="Megaidea.Net"/>
          <p:cNvSpPr txBox="1"/>
          <p:nvPr/>
        </p:nvSpPr>
        <p:spPr>
          <a:xfrm>
            <a:off x="275022" y="5723539"/>
            <a:ext cx="420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>
                <a:ln w="12700">
                  <a:noFill/>
                </a:ln>
                <a:solidFill>
                  <a:srgbClr val="CC66CC"/>
                </a:solidFill>
                <a:effectLst>
                  <a:glow rad="139700">
                    <a:schemeClr val="bg1"/>
                  </a:glow>
                </a:effectLst>
                <a:latin typeface="Porky's" panose="00000700000000000000" pitchFamily="2" charset="0"/>
              </a:rPr>
              <a:t>En Los Rosales</a:t>
            </a:r>
          </a:p>
          <a:p>
            <a:pPr algn="ctr"/>
            <a:r>
              <a:rPr lang="es-ES" sz="1800" dirty="0">
                <a:ln w="12700">
                  <a:noFill/>
                </a:ln>
                <a:solidFill>
                  <a:srgbClr val="CC66CC"/>
                </a:solidFill>
                <a:effectLst>
                  <a:glow rad="139700">
                    <a:schemeClr val="bg1"/>
                  </a:glow>
                </a:effectLst>
                <a:latin typeface="Porky's" panose="00000700000000000000" pitchFamily="2" charset="0"/>
              </a:rPr>
              <a:t>Comité 11</a:t>
            </a:r>
            <a:endParaRPr lang="es-PE" sz="1800" dirty="0">
              <a:ln w="12700">
                <a:noFill/>
              </a:ln>
              <a:solidFill>
                <a:srgbClr val="CC66CC"/>
              </a:solidFill>
              <a:effectLst>
                <a:glow rad="1397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pic>
        <p:nvPicPr>
          <p:cNvPr id="3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92" y="226838"/>
            <a:ext cx="1520984" cy="2307344"/>
          </a:xfrm>
          <a:prstGeom prst="rect">
            <a:avLst/>
          </a:prstGeom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585" y="57072"/>
            <a:ext cx="1825052" cy="2901882"/>
          </a:xfrm>
          <a:prstGeom prst="rect">
            <a:avLst/>
          </a:prstGeom>
        </p:spPr>
      </p:pic>
      <p:pic>
        <p:nvPicPr>
          <p:cNvPr id="44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9" y="4048526"/>
            <a:ext cx="702781" cy="952607"/>
          </a:xfrm>
          <a:prstGeom prst="rect">
            <a:avLst/>
          </a:prstGeom>
        </p:spPr>
      </p:pic>
      <p:pic>
        <p:nvPicPr>
          <p:cNvPr id="45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444" y="3344047"/>
            <a:ext cx="670197" cy="1218419"/>
          </a:xfrm>
          <a:prstGeom prst="rect">
            <a:avLst/>
          </a:prstGeom>
        </p:spPr>
      </p:pic>
      <p:pic>
        <p:nvPicPr>
          <p:cNvPr id="46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30" y="3981958"/>
            <a:ext cx="702781" cy="952607"/>
          </a:xfrm>
          <a:prstGeom prst="rect">
            <a:avLst/>
          </a:prstGeom>
        </p:spPr>
      </p:pic>
      <p:pic>
        <p:nvPicPr>
          <p:cNvPr id="49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3311" y="3281775"/>
            <a:ext cx="670197" cy="1218419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73" y="4823201"/>
            <a:ext cx="1530636" cy="1937033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" y="4881977"/>
            <a:ext cx="1217259" cy="2033836"/>
          </a:xfrm>
          <a:prstGeom prst="rect">
            <a:avLst/>
          </a:prstGeom>
        </p:spPr>
      </p:pic>
      <p:pic>
        <p:nvPicPr>
          <p:cNvPr id="24" name="Megaidea.Net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403">
            <a:off x="966492" y="2014964"/>
            <a:ext cx="2752479" cy="1454821"/>
          </a:xfrm>
          <a:prstGeom prst="rect">
            <a:avLst/>
          </a:prstGeom>
        </p:spPr>
      </p:pic>
      <p:sp>
        <p:nvSpPr>
          <p:cNvPr id="25" name="Megaidea.Net"/>
          <p:cNvSpPr txBox="1"/>
          <p:nvPr/>
        </p:nvSpPr>
        <p:spPr>
          <a:xfrm rot="20761084">
            <a:off x="1421127" y="2405365"/>
            <a:ext cx="20104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200" dirty="0" err="1">
                <a:solidFill>
                  <a:schemeClr val="bg1"/>
                </a:solidFill>
                <a:latin typeface="After Night Rob" pitchFamily="2" charset="0"/>
              </a:rPr>
              <a:t>Maryori</a:t>
            </a:r>
            <a:endParaRPr lang="es-PE" sz="4200" dirty="0">
              <a:solidFill>
                <a:schemeClr val="bg1"/>
              </a:solidFill>
              <a:latin typeface="After Night Rob" pitchFamily="2" charset="0"/>
            </a:endParaRPr>
          </a:p>
        </p:txBody>
      </p:sp>
      <p:sp>
        <p:nvSpPr>
          <p:cNvPr id="19" name="Megaidea.Net"/>
          <p:cNvSpPr txBox="1"/>
          <p:nvPr/>
        </p:nvSpPr>
        <p:spPr>
          <a:xfrm>
            <a:off x="469648" y="3899680"/>
            <a:ext cx="403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292100">
                    <a:srgbClr val="9D77B2"/>
                  </a:glow>
                </a:effectLst>
                <a:latin typeface="Porky's" panose="00000700000000000000" pitchFamily="2" charset="0"/>
              </a:rPr>
              <a:t>Te invito a mi Cumpleaños..!!!</a:t>
            </a:r>
          </a:p>
        </p:txBody>
      </p:sp>
      <p:sp>
        <p:nvSpPr>
          <p:cNvPr id="26" name="Megaidea.Net"/>
          <p:cNvSpPr txBox="1"/>
          <p:nvPr/>
        </p:nvSpPr>
        <p:spPr>
          <a:xfrm>
            <a:off x="549671" y="3468311"/>
            <a:ext cx="403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effectLst>
                  <a:glow rad="292100">
                    <a:srgbClr val="ED41A7"/>
                  </a:glow>
                </a:effectLst>
                <a:latin typeface="Porky's" panose="00000700000000000000" pitchFamily="2" charset="0"/>
              </a:rPr>
              <a:t>Mis 2 Añitos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ED41A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8" name="Megaidea.Net"/>
          <p:cNvSpPr txBox="1"/>
          <p:nvPr/>
        </p:nvSpPr>
        <p:spPr>
          <a:xfrm>
            <a:off x="1535808" y="6449598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effectLst>
                  <a:glow rad="127000">
                    <a:srgbClr val="ED41A7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1622</TotalTime>
  <Words>31</Words>
  <Application>Microsoft Office PowerPoint</Application>
  <PresentationFormat>Personalizado</PresentationFormat>
  <Paragraphs>11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After Night Rob</vt:lpstr>
      <vt:lpstr>Arial</vt:lpstr>
      <vt:lpstr>Calibri Light</vt:lpstr>
      <vt:lpstr>Calibri</vt:lpstr>
      <vt:lpstr>Porky's</vt:lpstr>
      <vt:lpstr>Tema de Office</vt:lpstr>
      <vt:lpstr>Presentación de PowerPoint</vt:lpstr>
    </vt:vector>
  </TitlesOfParts>
  <Company>Mega 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Familia Telerin</cp:keywords>
  <cp:lastModifiedBy>MEGAIDEA</cp:lastModifiedBy>
  <cp:revision>163</cp:revision>
  <dcterms:created xsi:type="dcterms:W3CDTF">2018-10-27T00:59:17Z</dcterms:created>
  <dcterms:modified xsi:type="dcterms:W3CDTF">2023-03-29T16:35:03Z</dcterms:modified>
</cp:coreProperties>
</file>