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3959225" cy="5580063"/>
  <p:notesSz cx="6858000" cy="9144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Humanst521 UBd BT" panose="020B0A03020203020204" pitchFamily="34" charset="0"/>
      <p:regular r:id="rId6"/>
    </p:embeddedFont>
    <p:embeddedFont>
      <p:font typeface="GROBOLD" panose="02000603030000020004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vantGarde Md BT" panose="020B0602020202020204"/>
      <p:regular r:id="rId12"/>
      <p:italic r:id="rId13"/>
    </p:embeddedFont>
    <p:embeddedFont>
      <p:font typeface="BaaBookHmkBold" panose="00000400000000000000" pitchFamily="2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OogieBoogie" panose="00000400000000000000" pitchFamily="2" charset="0"/>
      <p:regular r:id="rId17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E24"/>
    <a:srgbClr val="017AC1"/>
    <a:srgbClr val="F9CD1C"/>
    <a:srgbClr val="0262AF"/>
    <a:srgbClr val="0755A9"/>
    <a:srgbClr val="CC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100" d="100"/>
          <a:sy n="100" d="100"/>
        </p:scale>
        <p:origin x="209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2" y="913219"/>
            <a:ext cx="3365341" cy="1942689"/>
          </a:xfrm>
        </p:spPr>
        <p:txBody>
          <a:bodyPr anchor="b"/>
          <a:lstStyle>
            <a:lvl1pPr algn="ctr">
              <a:defRPr sz="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03" y="2930825"/>
            <a:ext cx="2969419" cy="1347223"/>
          </a:xfrm>
        </p:spPr>
        <p:txBody>
          <a:bodyPr/>
          <a:lstStyle>
            <a:lvl1pPr marL="0" indent="0" algn="ctr">
              <a:buNone/>
              <a:defRPr sz="1039"/>
            </a:lvl1pPr>
            <a:lvl2pPr marL="197968" indent="0" algn="ctr">
              <a:buNone/>
              <a:defRPr sz="866"/>
            </a:lvl2pPr>
            <a:lvl3pPr marL="395935" indent="0" algn="ctr">
              <a:buNone/>
              <a:defRPr sz="779"/>
            </a:lvl3pPr>
            <a:lvl4pPr marL="593903" indent="0" algn="ctr">
              <a:buNone/>
              <a:defRPr sz="693"/>
            </a:lvl4pPr>
            <a:lvl5pPr marL="791870" indent="0" algn="ctr">
              <a:buNone/>
              <a:defRPr sz="693"/>
            </a:lvl5pPr>
            <a:lvl6pPr marL="989838" indent="0" algn="ctr">
              <a:buNone/>
              <a:defRPr sz="693"/>
            </a:lvl6pPr>
            <a:lvl7pPr marL="1187806" indent="0" algn="ctr">
              <a:buNone/>
              <a:defRPr sz="693"/>
            </a:lvl7pPr>
            <a:lvl8pPr marL="1385773" indent="0" algn="ctr">
              <a:buNone/>
              <a:defRPr sz="693"/>
            </a:lvl8pPr>
            <a:lvl9pPr marL="1583741" indent="0" algn="ctr">
              <a:buNone/>
              <a:defRPr sz="69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321" y="297087"/>
            <a:ext cx="853708" cy="472884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197" y="297087"/>
            <a:ext cx="2511633" cy="472884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0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0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35" y="1391142"/>
            <a:ext cx="3414832" cy="2321151"/>
          </a:xfrm>
        </p:spPr>
        <p:txBody>
          <a:bodyPr anchor="b"/>
          <a:lstStyle>
            <a:lvl1pPr>
              <a:defRPr sz="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35" y="3734252"/>
            <a:ext cx="3414832" cy="1220638"/>
          </a:xfrm>
        </p:spPr>
        <p:txBody>
          <a:bodyPr/>
          <a:lstStyle>
            <a:lvl1pPr marL="0" indent="0">
              <a:buNone/>
              <a:defRPr sz="1039">
                <a:solidFill>
                  <a:schemeClr val="tx1"/>
                </a:solidFill>
              </a:defRPr>
            </a:lvl1pPr>
            <a:lvl2pPr marL="197968" indent="0">
              <a:buNone/>
              <a:defRPr sz="866">
                <a:solidFill>
                  <a:schemeClr val="tx1">
                    <a:tint val="75000"/>
                  </a:schemeClr>
                </a:solidFill>
              </a:defRPr>
            </a:lvl2pPr>
            <a:lvl3pPr marL="395935" indent="0">
              <a:buNone/>
              <a:defRPr sz="779">
                <a:solidFill>
                  <a:schemeClr val="tx1">
                    <a:tint val="75000"/>
                  </a:schemeClr>
                </a:solidFill>
              </a:defRPr>
            </a:lvl3pPr>
            <a:lvl4pPr marL="59390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4pPr>
            <a:lvl5pPr marL="791870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5pPr>
            <a:lvl6pPr marL="989838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6pPr>
            <a:lvl7pPr marL="1187806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7pPr>
            <a:lvl8pPr marL="138577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8pPr>
            <a:lvl9pPr marL="1583741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97" y="1485433"/>
            <a:ext cx="1682671" cy="35404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357" y="1485433"/>
            <a:ext cx="1682671" cy="35404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8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297088"/>
            <a:ext cx="3414832" cy="107855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13" y="1367891"/>
            <a:ext cx="1674937" cy="670382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13" y="2038273"/>
            <a:ext cx="1674937" cy="299799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358" y="1367891"/>
            <a:ext cx="1683186" cy="670382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358" y="2038273"/>
            <a:ext cx="1683186" cy="299799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7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372004"/>
            <a:ext cx="1276953" cy="1302015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86" y="803427"/>
            <a:ext cx="2004358" cy="3965461"/>
          </a:xfrm>
        </p:spPr>
        <p:txBody>
          <a:bodyPr/>
          <a:lstStyle>
            <a:lvl1pPr>
              <a:defRPr sz="1386"/>
            </a:lvl1pPr>
            <a:lvl2pPr>
              <a:defRPr sz="1212"/>
            </a:lvl2pPr>
            <a:lvl3pPr>
              <a:defRPr sz="1039"/>
            </a:lvl3pPr>
            <a:lvl4pPr>
              <a:defRPr sz="866"/>
            </a:lvl4pPr>
            <a:lvl5pPr>
              <a:defRPr sz="866"/>
            </a:lvl5pPr>
            <a:lvl6pPr>
              <a:defRPr sz="866"/>
            </a:lvl6pPr>
            <a:lvl7pPr>
              <a:defRPr sz="866"/>
            </a:lvl7pPr>
            <a:lvl8pPr>
              <a:defRPr sz="866"/>
            </a:lvl8pPr>
            <a:lvl9pPr>
              <a:defRPr sz="86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1674019"/>
            <a:ext cx="1276953" cy="3101327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372004"/>
            <a:ext cx="1276953" cy="1302015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186" y="803427"/>
            <a:ext cx="2004358" cy="3965461"/>
          </a:xfrm>
        </p:spPr>
        <p:txBody>
          <a:bodyPr anchor="t"/>
          <a:lstStyle>
            <a:lvl1pPr marL="0" indent="0">
              <a:buNone/>
              <a:defRPr sz="1386"/>
            </a:lvl1pPr>
            <a:lvl2pPr marL="197968" indent="0">
              <a:buNone/>
              <a:defRPr sz="1212"/>
            </a:lvl2pPr>
            <a:lvl3pPr marL="395935" indent="0">
              <a:buNone/>
              <a:defRPr sz="1039"/>
            </a:lvl3pPr>
            <a:lvl4pPr marL="593903" indent="0">
              <a:buNone/>
              <a:defRPr sz="866"/>
            </a:lvl4pPr>
            <a:lvl5pPr marL="791870" indent="0">
              <a:buNone/>
              <a:defRPr sz="866"/>
            </a:lvl5pPr>
            <a:lvl6pPr marL="989838" indent="0">
              <a:buNone/>
              <a:defRPr sz="866"/>
            </a:lvl6pPr>
            <a:lvl7pPr marL="1187806" indent="0">
              <a:buNone/>
              <a:defRPr sz="866"/>
            </a:lvl7pPr>
            <a:lvl8pPr marL="1385773" indent="0">
              <a:buNone/>
              <a:defRPr sz="866"/>
            </a:lvl8pPr>
            <a:lvl9pPr marL="1583741" indent="0">
              <a:buNone/>
              <a:defRPr sz="86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1674019"/>
            <a:ext cx="1276953" cy="3101327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197" y="297088"/>
            <a:ext cx="3414832" cy="107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197" y="1485433"/>
            <a:ext cx="3414832" cy="354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197" y="5171893"/>
            <a:ext cx="890826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494" y="5171893"/>
            <a:ext cx="1336238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202" y="5171893"/>
            <a:ext cx="890826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209163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798344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34217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353602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3831619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4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95935" rtl="0" eaLnBrk="1" latinLnBrk="0" hangingPunct="1">
        <a:lnSpc>
          <a:spcPct val="90000"/>
        </a:lnSpc>
        <a:spcBef>
          <a:spcPct val="0"/>
        </a:spcBef>
        <a:buNone/>
        <a:defRPr sz="19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984" indent="-98984" algn="l" defTabSz="395935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296951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49491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866" kern="1200">
          <a:solidFill>
            <a:schemeClr val="tx1"/>
          </a:solidFill>
          <a:latin typeface="+mn-lt"/>
          <a:ea typeface="+mn-ea"/>
          <a:cs typeface="+mn-cs"/>
        </a:defRPr>
      </a:lvl3pPr>
      <a:lvl4pPr marL="69288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890854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1088822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28678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48475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682725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1pPr>
      <a:lvl2pPr marL="19796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2pPr>
      <a:lvl3pPr marL="395935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3pPr>
      <a:lvl4pPr marL="59390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79187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98983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187806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38577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583741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egaIdea.Ne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2247" y="1878049"/>
            <a:ext cx="3209769" cy="116387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45970" y="5302312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chemeClr val="bg1"/>
                </a:solidFill>
                <a:effectLst>
                  <a:glow rad="127000">
                    <a:srgbClr val="0755A9"/>
                  </a:glow>
                </a:effectLst>
                <a:latin typeface="AvantGarde Md BT" panose="020B0602020202020204" pitchFamily="34" charset="0"/>
              </a:rPr>
              <a:t>www.megaidea.net</a:t>
            </a:r>
            <a:endParaRPr lang="en-US" sz="1000" b="1" dirty="0">
              <a:solidFill>
                <a:schemeClr val="bg1"/>
              </a:solidFill>
              <a:effectLst>
                <a:glow rad="127000">
                  <a:srgbClr val="0755A9"/>
                </a:glow>
              </a:effectLst>
              <a:latin typeface="AvantGarde Md BT" panose="020B06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33384" y="4762351"/>
            <a:ext cx="197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CONFIRMAR ASISTENCIA</a:t>
            </a:r>
          </a:p>
          <a:p>
            <a:pPr algn="ctr"/>
            <a:r>
              <a:rPr lang="es-PE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AL: 952866806</a:t>
            </a:r>
            <a:endParaRPr lang="en-US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 rot="173660">
            <a:off x="1022314" y="2236482"/>
            <a:ext cx="2002471" cy="55399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effectLst/>
                <a:latin typeface="GROBOLD" panose="02000603030000020004" pitchFamily="2" charset="0"/>
              </a:rPr>
              <a:t>MICHAEL</a:t>
            </a:r>
            <a:endParaRPr lang="en-US" sz="3000" dirty="0">
              <a:solidFill>
                <a:schemeClr val="bg1"/>
              </a:solidFill>
              <a:effectLst/>
              <a:latin typeface="GROBOLD" panose="02000603030000020004" pitchFamily="2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43712" y="2695499"/>
            <a:ext cx="16385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FF0000"/>
                </a:solidFill>
                <a:latin typeface="Humanst521 UBd BT" panose="020B0A03020203020204" pitchFamily="34" charset="0"/>
              </a:rPr>
              <a:t>CUMPLE 3</a:t>
            </a:r>
            <a:endParaRPr lang="en-US" sz="1900" dirty="0">
              <a:solidFill>
                <a:srgbClr val="FF0000"/>
              </a:solidFill>
              <a:latin typeface="Humanst521 UBd BT" panose="020B0A03020203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384790" y="4232215"/>
            <a:ext cx="8723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b="1" dirty="0" smtClean="0">
                <a:solidFill>
                  <a:srgbClr val="0262AF"/>
                </a:solidFill>
                <a:latin typeface="BaaBookHmkBold" panose="00000400000000000000" pitchFamily="2" charset="0"/>
              </a:rPr>
              <a:t>4:00 pm</a:t>
            </a:r>
            <a:endParaRPr lang="en-US" sz="1500" b="1" dirty="0">
              <a:solidFill>
                <a:srgbClr val="0262AF"/>
              </a:solidFill>
              <a:latin typeface="BaaBookHmkBold" panose="000004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50429" y="3291732"/>
            <a:ext cx="2541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BaaBookHmkBold" panose="00000400000000000000" pitchFamily="2" charset="0"/>
              </a:rPr>
              <a:t>………………………………………………………</a:t>
            </a:r>
            <a:endParaRPr lang="en-US" sz="1200" dirty="0">
              <a:solidFill>
                <a:srgbClr val="0070C0"/>
              </a:solidFill>
              <a:latin typeface="BaaBookHmkBold" panose="00000400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 rot="21073288">
            <a:off x="977230" y="4672233"/>
            <a:ext cx="1915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FF0000"/>
                </a:solidFill>
                <a:latin typeface="OogieBoogie" panose="00000400000000000000" pitchFamily="2" charset="0"/>
              </a:rPr>
              <a:t>No faltes..!!</a:t>
            </a:r>
            <a:endParaRPr lang="en-US" sz="1600" dirty="0">
              <a:solidFill>
                <a:srgbClr val="FF0000"/>
              </a:solidFill>
              <a:latin typeface="OogieBoogie" panose="000004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77801" y="3105311"/>
            <a:ext cx="24847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b="1" dirty="0" smtClean="0">
                <a:solidFill>
                  <a:srgbClr val="0070C0"/>
                </a:solidFill>
                <a:latin typeface="BaaBookHmkBold" panose="00000400000000000000" pitchFamily="2" charset="0"/>
              </a:rPr>
              <a:t>SÁBADO 30 DE NOVIEMBRE</a:t>
            </a:r>
            <a:endParaRPr lang="en-US" sz="1500" b="1" dirty="0">
              <a:solidFill>
                <a:srgbClr val="0070C0"/>
              </a:solidFill>
              <a:latin typeface="BaaBookHmkBold" panose="00000400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83996" y="4066621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BaaBookHmkBold" panose="00000400000000000000" pitchFamily="2" charset="0"/>
              </a:rPr>
              <a:t>………………………………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06726" y="3536619"/>
            <a:ext cx="234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  <a:latin typeface="BaaBookHmkBold" panose="00000400000000000000" pitchFamily="2" charset="0"/>
              </a:rPr>
              <a:t>CALLE LUIS VALCARCEL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  <a:latin typeface="BaaBookHmkBold" panose="00000400000000000000" pitchFamily="2" charset="0"/>
              </a:rPr>
              <a:t>A-17 – CERCA AL MERCADO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  <a:latin typeface="BaaBookHmkBold" panose="00000400000000000000" pitchFamily="2" charset="0"/>
              </a:rPr>
              <a:t>LA UNION</a:t>
            </a:r>
            <a:endParaRPr lang="en-US" sz="1200" b="1" dirty="0">
              <a:solidFill>
                <a:srgbClr val="FF0000"/>
              </a:solidFill>
              <a:latin typeface="BaaBookHmkBold" panose="00000400000000000000" pitchFamily="2" charset="0"/>
            </a:endParaRPr>
          </a:p>
        </p:txBody>
      </p:sp>
      <p:sp>
        <p:nvSpPr>
          <p:cNvPr id="2" name="Estrella de 5 puntas 1"/>
          <p:cNvSpPr/>
          <p:nvPr/>
        </p:nvSpPr>
        <p:spPr>
          <a:xfrm>
            <a:off x="550429" y="1492469"/>
            <a:ext cx="382955" cy="385580"/>
          </a:xfrm>
          <a:prstGeom prst="star5">
            <a:avLst/>
          </a:prstGeom>
          <a:solidFill>
            <a:srgbClr val="F03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03E24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282341" y="3536619"/>
            <a:ext cx="330773" cy="307302"/>
          </a:xfrm>
          <a:prstGeom prst="star5">
            <a:avLst/>
          </a:prstGeom>
          <a:solidFill>
            <a:srgbClr val="F03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03E24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2594416" y="4686300"/>
            <a:ext cx="341815" cy="314324"/>
          </a:xfrm>
          <a:custGeom>
            <a:avLst/>
            <a:gdLst>
              <a:gd name="connsiteX0" fmla="*/ 0 w 341815"/>
              <a:gd name="connsiteY0" fmla="*/ 120061 h 314325"/>
              <a:gd name="connsiteX1" fmla="*/ 130562 w 341815"/>
              <a:gd name="connsiteY1" fmla="*/ 120062 h 314325"/>
              <a:gd name="connsiteX2" fmla="*/ 170908 w 341815"/>
              <a:gd name="connsiteY2" fmla="*/ 0 h 314325"/>
              <a:gd name="connsiteX3" fmla="*/ 211253 w 341815"/>
              <a:gd name="connsiteY3" fmla="*/ 120062 h 314325"/>
              <a:gd name="connsiteX4" fmla="*/ 341815 w 341815"/>
              <a:gd name="connsiteY4" fmla="*/ 120061 h 314325"/>
              <a:gd name="connsiteX5" fmla="*/ 236187 w 341815"/>
              <a:gd name="connsiteY5" fmla="*/ 194263 h 314325"/>
              <a:gd name="connsiteX6" fmla="*/ 276534 w 341815"/>
              <a:gd name="connsiteY6" fmla="*/ 314324 h 314325"/>
              <a:gd name="connsiteX7" fmla="*/ 170908 w 341815"/>
              <a:gd name="connsiteY7" fmla="*/ 240121 h 314325"/>
              <a:gd name="connsiteX8" fmla="*/ 65281 w 341815"/>
              <a:gd name="connsiteY8" fmla="*/ 314324 h 314325"/>
              <a:gd name="connsiteX9" fmla="*/ 105628 w 341815"/>
              <a:gd name="connsiteY9" fmla="*/ 194263 h 314325"/>
              <a:gd name="connsiteX10" fmla="*/ 0 w 341815"/>
              <a:gd name="connsiteY10" fmla="*/ 120061 h 314325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1253 w 341815"/>
              <a:gd name="connsiteY3" fmla="*/ 120062 h 314324"/>
              <a:gd name="connsiteX4" fmla="*/ 341815 w 341815"/>
              <a:gd name="connsiteY4" fmla="*/ 120061 h 314324"/>
              <a:gd name="connsiteX5" fmla="*/ 236187 w 341815"/>
              <a:gd name="connsiteY5" fmla="*/ 194263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105628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36187 w 341815"/>
              <a:gd name="connsiteY5" fmla="*/ 194263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105628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45712 w 341815"/>
              <a:gd name="connsiteY5" fmla="*/ 199026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105628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45712 w 341815"/>
              <a:gd name="connsiteY5" fmla="*/ 199026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91341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45712 w 341815"/>
              <a:gd name="connsiteY5" fmla="*/ 199026 h 314324"/>
              <a:gd name="connsiteX6" fmla="*/ 276534 w 341815"/>
              <a:gd name="connsiteY6" fmla="*/ 314324 h 314324"/>
              <a:gd name="connsiteX7" fmla="*/ 170908 w 341815"/>
              <a:gd name="connsiteY7" fmla="*/ 263933 h 314324"/>
              <a:gd name="connsiteX8" fmla="*/ 65281 w 341815"/>
              <a:gd name="connsiteY8" fmla="*/ 314324 h 314324"/>
              <a:gd name="connsiteX9" fmla="*/ 91341 w 341815"/>
              <a:gd name="connsiteY9" fmla="*/ 194263 h 314324"/>
              <a:gd name="connsiteX10" fmla="*/ 0 w 341815"/>
              <a:gd name="connsiteY10" fmla="*/ 120061 h 3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815" h="314324">
                <a:moveTo>
                  <a:pt x="0" y="120061"/>
                </a:moveTo>
                <a:lnTo>
                  <a:pt x="121037" y="115299"/>
                </a:lnTo>
                <a:lnTo>
                  <a:pt x="170908" y="0"/>
                </a:lnTo>
                <a:lnTo>
                  <a:pt x="216016" y="105774"/>
                </a:lnTo>
                <a:lnTo>
                  <a:pt x="341815" y="120061"/>
                </a:lnTo>
                <a:lnTo>
                  <a:pt x="245712" y="199026"/>
                </a:lnTo>
                <a:lnTo>
                  <a:pt x="276534" y="314324"/>
                </a:lnTo>
                <a:lnTo>
                  <a:pt x="170908" y="263933"/>
                </a:lnTo>
                <a:lnTo>
                  <a:pt x="65281" y="314324"/>
                </a:lnTo>
                <a:lnTo>
                  <a:pt x="91341" y="194263"/>
                </a:lnTo>
                <a:lnTo>
                  <a:pt x="0" y="120061"/>
                </a:lnTo>
                <a:close/>
              </a:path>
            </a:pathLst>
          </a:custGeom>
          <a:solidFill>
            <a:srgbClr val="F9C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03E24"/>
              </a:solidFill>
            </a:endParaRPr>
          </a:p>
        </p:txBody>
      </p:sp>
      <p:sp>
        <p:nvSpPr>
          <p:cNvPr id="26" name="Estrella de 5 puntas 20"/>
          <p:cNvSpPr/>
          <p:nvPr/>
        </p:nvSpPr>
        <p:spPr>
          <a:xfrm>
            <a:off x="933384" y="4448027"/>
            <a:ext cx="341815" cy="314324"/>
          </a:xfrm>
          <a:custGeom>
            <a:avLst/>
            <a:gdLst>
              <a:gd name="connsiteX0" fmla="*/ 0 w 341815"/>
              <a:gd name="connsiteY0" fmla="*/ 120061 h 314325"/>
              <a:gd name="connsiteX1" fmla="*/ 130562 w 341815"/>
              <a:gd name="connsiteY1" fmla="*/ 120062 h 314325"/>
              <a:gd name="connsiteX2" fmla="*/ 170908 w 341815"/>
              <a:gd name="connsiteY2" fmla="*/ 0 h 314325"/>
              <a:gd name="connsiteX3" fmla="*/ 211253 w 341815"/>
              <a:gd name="connsiteY3" fmla="*/ 120062 h 314325"/>
              <a:gd name="connsiteX4" fmla="*/ 341815 w 341815"/>
              <a:gd name="connsiteY4" fmla="*/ 120061 h 314325"/>
              <a:gd name="connsiteX5" fmla="*/ 236187 w 341815"/>
              <a:gd name="connsiteY5" fmla="*/ 194263 h 314325"/>
              <a:gd name="connsiteX6" fmla="*/ 276534 w 341815"/>
              <a:gd name="connsiteY6" fmla="*/ 314324 h 314325"/>
              <a:gd name="connsiteX7" fmla="*/ 170908 w 341815"/>
              <a:gd name="connsiteY7" fmla="*/ 240121 h 314325"/>
              <a:gd name="connsiteX8" fmla="*/ 65281 w 341815"/>
              <a:gd name="connsiteY8" fmla="*/ 314324 h 314325"/>
              <a:gd name="connsiteX9" fmla="*/ 105628 w 341815"/>
              <a:gd name="connsiteY9" fmla="*/ 194263 h 314325"/>
              <a:gd name="connsiteX10" fmla="*/ 0 w 341815"/>
              <a:gd name="connsiteY10" fmla="*/ 120061 h 314325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1253 w 341815"/>
              <a:gd name="connsiteY3" fmla="*/ 120062 h 314324"/>
              <a:gd name="connsiteX4" fmla="*/ 341815 w 341815"/>
              <a:gd name="connsiteY4" fmla="*/ 120061 h 314324"/>
              <a:gd name="connsiteX5" fmla="*/ 236187 w 341815"/>
              <a:gd name="connsiteY5" fmla="*/ 194263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105628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36187 w 341815"/>
              <a:gd name="connsiteY5" fmla="*/ 194263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105628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45712 w 341815"/>
              <a:gd name="connsiteY5" fmla="*/ 199026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105628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45712 w 341815"/>
              <a:gd name="connsiteY5" fmla="*/ 199026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91341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45712 w 341815"/>
              <a:gd name="connsiteY5" fmla="*/ 199026 h 314324"/>
              <a:gd name="connsiteX6" fmla="*/ 276534 w 341815"/>
              <a:gd name="connsiteY6" fmla="*/ 314324 h 314324"/>
              <a:gd name="connsiteX7" fmla="*/ 170908 w 341815"/>
              <a:gd name="connsiteY7" fmla="*/ 263933 h 314324"/>
              <a:gd name="connsiteX8" fmla="*/ 65281 w 341815"/>
              <a:gd name="connsiteY8" fmla="*/ 314324 h 314324"/>
              <a:gd name="connsiteX9" fmla="*/ 91341 w 341815"/>
              <a:gd name="connsiteY9" fmla="*/ 194263 h 314324"/>
              <a:gd name="connsiteX10" fmla="*/ 0 w 341815"/>
              <a:gd name="connsiteY10" fmla="*/ 120061 h 3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815" h="314324">
                <a:moveTo>
                  <a:pt x="0" y="120061"/>
                </a:moveTo>
                <a:lnTo>
                  <a:pt x="121037" y="115299"/>
                </a:lnTo>
                <a:lnTo>
                  <a:pt x="170908" y="0"/>
                </a:lnTo>
                <a:lnTo>
                  <a:pt x="216016" y="105774"/>
                </a:lnTo>
                <a:lnTo>
                  <a:pt x="341815" y="120061"/>
                </a:lnTo>
                <a:lnTo>
                  <a:pt x="245712" y="199026"/>
                </a:lnTo>
                <a:lnTo>
                  <a:pt x="276534" y="314324"/>
                </a:lnTo>
                <a:lnTo>
                  <a:pt x="170908" y="263933"/>
                </a:lnTo>
                <a:lnTo>
                  <a:pt x="65281" y="314324"/>
                </a:lnTo>
                <a:lnTo>
                  <a:pt x="91341" y="194263"/>
                </a:lnTo>
                <a:lnTo>
                  <a:pt x="0" y="120061"/>
                </a:lnTo>
                <a:close/>
              </a:path>
            </a:pathLst>
          </a:custGeom>
          <a:solidFill>
            <a:srgbClr val="017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03E24"/>
              </a:solidFill>
            </a:endParaRPr>
          </a:p>
        </p:txBody>
      </p:sp>
      <p:sp>
        <p:nvSpPr>
          <p:cNvPr id="27" name="Estrella de 5 puntas 20"/>
          <p:cNvSpPr/>
          <p:nvPr/>
        </p:nvSpPr>
        <p:spPr>
          <a:xfrm>
            <a:off x="2316124" y="4284913"/>
            <a:ext cx="341815" cy="314324"/>
          </a:xfrm>
          <a:custGeom>
            <a:avLst/>
            <a:gdLst>
              <a:gd name="connsiteX0" fmla="*/ 0 w 341815"/>
              <a:gd name="connsiteY0" fmla="*/ 120061 h 314325"/>
              <a:gd name="connsiteX1" fmla="*/ 130562 w 341815"/>
              <a:gd name="connsiteY1" fmla="*/ 120062 h 314325"/>
              <a:gd name="connsiteX2" fmla="*/ 170908 w 341815"/>
              <a:gd name="connsiteY2" fmla="*/ 0 h 314325"/>
              <a:gd name="connsiteX3" fmla="*/ 211253 w 341815"/>
              <a:gd name="connsiteY3" fmla="*/ 120062 h 314325"/>
              <a:gd name="connsiteX4" fmla="*/ 341815 w 341815"/>
              <a:gd name="connsiteY4" fmla="*/ 120061 h 314325"/>
              <a:gd name="connsiteX5" fmla="*/ 236187 w 341815"/>
              <a:gd name="connsiteY5" fmla="*/ 194263 h 314325"/>
              <a:gd name="connsiteX6" fmla="*/ 276534 w 341815"/>
              <a:gd name="connsiteY6" fmla="*/ 314324 h 314325"/>
              <a:gd name="connsiteX7" fmla="*/ 170908 w 341815"/>
              <a:gd name="connsiteY7" fmla="*/ 240121 h 314325"/>
              <a:gd name="connsiteX8" fmla="*/ 65281 w 341815"/>
              <a:gd name="connsiteY8" fmla="*/ 314324 h 314325"/>
              <a:gd name="connsiteX9" fmla="*/ 105628 w 341815"/>
              <a:gd name="connsiteY9" fmla="*/ 194263 h 314325"/>
              <a:gd name="connsiteX10" fmla="*/ 0 w 341815"/>
              <a:gd name="connsiteY10" fmla="*/ 120061 h 314325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1253 w 341815"/>
              <a:gd name="connsiteY3" fmla="*/ 120062 h 314324"/>
              <a:gd name="connsiteX4" fmla="*/ 341815 w 341815"/>
              <a:gd name="connsiteY4" fmla="*/ 120061 h 314324"/>
              <a:gd name="connsiteX5" fmla="*/ 236187 w 341815"/>
              <a:gd name="connsiteY5" fmla="*/ 194263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105628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36187 w 341815"/>
              <a:gd name="connsiteY5" fmla="*/ 194263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105628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45712 w 341815"/>
              <a:gd name="connsiteY5" fmla="*/ 199026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105628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45712 w 341815"/>
              <a:gd name="connsiteY5" fmla="*/ 199026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91341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45712 w 341815"/>
              <a:gd name="connsiteY5" fmla="*/ 199026 h 314324"/>
              <a:gd name="connsiteX6" fmla="*/ 276534 w 341815"/>
              <a:gd name="connsiteY6" fmla="*/ 314324 h 314324"/>
              <a:gd name="connsiteX7" fmla="*/ 170908 w 341815"/>
              <a:gd name="connsiteY7" fmla="*/ 263933 h 314324"/>
              <a:gd name="connsiteX8" fmla="*/ 65281 w 341815"/>
              <a:gd name="connsiteY8" fmla="*/ 314324 h 314324"/>
              <a:gd name="connsiteX9" fmla="*/ 91341 w 341815"/>
              <a:gd name="connsiteY9" fmla="*/ 194263 h 314324"/>
              <a:gd name="connsiteX10" fmla="*/ 0 w 341815"/>
              <a:gd name="connsiteY10" fmla="*/ 120061 h 3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815" h="314324">
                <a:moveTo>
                  <a:pt x="0" y="120061"/>
                </a:moveTo>
                <a:lnTo>
                  <a:pt x="121037" y="115299"/>
                </a:lnTo>
                <a:lnTo>
                  <a:pt x="170908" y="0"/>
                </a:lnTo>
                <a:lnTo>
                  <a:pt x="216016" y="105774"/>
                </a:lnTo>
                <a:lnTo>
                  <a:pt x="341815" y="120061"/>
                </a:lnTo>
                <a:lnTo>
                  <a:pt x="245712" y="199026"/>
                </a:lnTo>
                <a:lnTo>
                  <a:pt x="276534" y="314324"/>
                </a:lnTo>
                <a:lnTo>
                  <a:pt x="170908" y="263933"/>
                </a:lnTo>
                <a:lnTo>
                  <a:pt x="65281" y="314324"/>
                </a:lnTo>
                <a:lnTo>
                  <a:pt x="91341" y="194263"/>
                </a:lnTo>
                <a:lnTo>
                  <a:pt x="0" y="120061"/>
                </a:lnTo>
                <a:close/>
              </a:path>
            </a:pathLst>
          </a:custGeom>
          <a:solidFill>
            <a:srgbClr val="017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03E24"/>
              </a:solidFill>
            </a:endParaRPr>
          </a:p>
        </p:txBody>
      </p:sp>
      <p:sp>
        <p:nvSpPr>
          <p:cNvPr id="28" name="Estrella de 5 puntas 20"/>
          <p:cNvSpPr/>
          <p:nvPr/>
        </p:nvSpPr>
        <p:spPr>
          <a:xfrm>
            <a:off x="3046995" y="3029557"/>
            <a:ext cx="231177" cy="243839"/>
          </a:xfrm>
          <a:custGeom>
            <a:avLst/>
            <a:gdLst>
              <a:gd name="connsiteX0" fmla="*/ 0 w 341815"/>
              <a:gd name="connsiteY0" fmla="*/ 120061 h 314325"/>
              <a:gd name="connsiteX1" fmla="*/ 130562 w 341815"/>
              <a:gd name="connsiteY1" fmla="*/ 120062 h 314325"/>
              <a:gd name="connsiteX2" fmla="*/ 170908 w 341815"/>
              <a:gd name="connsiteY2" fmla="*/ 0 h 314325"/>
              <a:gd name="connsiteX3" fmla="*/ 211253 w 341815"/>
              <a:gd name="connsiteY3" fmla="*/ 120062 h 314325"/>
              <a:gd name="connsiteX4" fmla="*/ 341815 w 341815"/>
              <a:gd name="connsiteY4" fmla="*/ 120061 h 314325"/>
              <a:gd name="connsiteX5" fmla="*/ 236187 w 341815"/>
              <a:gd name="connsiteY5" fmla="*/ 194263 h 314325"/>
              <a:gd name="connsiteX6" fmla="*/ 276534 w 341815"/>
              <a:gd name="connsiteY6" fmla="*/ 314324 h 314325"/>
              <a:gd name="connsiteX7" fmla="*/ 170908 w 341815"/>
              <a:gd name="connsiteY7" fmla="*/ 240121 h 314325"/>
              <a:gd name="connsiteX8" fmla="*/ 65281 w 341815"/>
              <a:gd name="connsiteY8" fmla="*/ 314324 h 314325"/>
              <a:gd name="connsiteX9" fmla="*/ 105628 w 341815"/>
              <a:gd name="connsiteY9" fmla="*/ 194263 h 314325"/>
              <a:gd name="connsiteX10" fmla="*/ 0 w 341815"/>
              <a:gd name="connsiteY10" fmla="*/ 120061 h 314325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1253 w 341815"/>
              <a:gd name="connsiteY3" fmla="*/ 120062 h 314324"/>
              <a:gd name="connsiteX4" fmla="*/ 341815 w 341815"/>
              <a:gd name="connsiteY4" fmla="*/ 120061 h 314324"/>
              <a:gd name="connsiteX5" fmla="*/ 236187 w 341815"/>
              <a:gd name="connsiteY5" fmla="*/ 194263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105628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36187 w 341815"/>
              <a:gd name="connsiteY5" fmla="*/ 194263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105628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45712 w 341815"/>
              <a:gd name="connsiteY5" fmla="*/ 199026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105628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45712 w 341815"/>
              <a:gd name="connsiteY5" fmla="*/ 199026 h 314324"/>
              <a:gd name="connsiteX6" fmla="*/ 276534 w 341815"/>
              <a:gd name="connsiteY6" fmla="*/ 314324 h 314324"/>
              <a:gd name="connsiteX7" fmla="*/ 170908 w 341815"/>
              <a:gd name="connsiteY7" fmla="*/ 240121 h 314324"/>
              <a:gd name="connsiteX8" fmla="*/ 65281 w 341815"/>
              <a:gd name="connsiteY8" fmla="*/ 314324 h 314324"/>
              <a:gd name="connsiteX9" fmla="*/ 91341 w 341815"/>
              <a:gd name="connsiteY9" fmla="*/ 194263 h 314324"/>
              <a:gd name="connsiteX10" fmla="*/ 0 w 341815"/>
              <a:gd name="connsiteY10" fmla="*/ 120061 h 314324"/>
              <a:gd name="connsiteX0" fmla="*/ 0 w 341815"/>
              <a:gd name="connsiteY0" fmla="*/ 120061 h 314324"/>
              <a:gd name="connsiteX1" fmla="*/ 121037 w 341815"/>
              <a:gd name="connsiteY1" fmla="*/ 115299 h 314324"/>
              <a:gd name="connsiteX2" fmla="*/ 170908 w 341815"/>
              <a:gd name="connsiteY2" fmla="*/ 0 h 314324"/>
              <a:gd name="connsiteX3" fmla="*/ 216016 w 341815"/>
              <a:gd name="connsiteY3" fmla="*/ 105774 h 314324"/>
              <a:gd name="connsiteX4" fmla="*/ 341815 w 341815"/>
              <a:gd name="connsiteY4" fmla="*/ 120061 h 314324"/>
              <a:gd name="connsiteX5" fmla="*/ 245712 w 341815"/>
              <a:gd name="connsiteY5" fmla="*/ 199026 h 314324"/>
              <a:gd name="connsiteX6" fmla="*/ 276534 w 341815"/>
              <a:gd name="connsiteY6" fmla="*/ 314324 h 314324"/>
              <a:gd name="connsiteX7" fmla="*/ 170908 w 341815"/>
              <a:gd name="connsiteY7" fmla="*/ 263933 h 314324"/>
              <a:gd name="connsiteX8" fmla="*/ 65281 w 341815"/>
              <a:gd name="connsiteY8" fmla="*/ 314324 h 314324"/>
              <a:gd name="connsiteX9" fmla="*/ 91341 w 341815"/>
              <a:gd name="connsiteY9" fmla="*/ 194263 h 314324"/>
              <a:gd name="connsiteX10" fmla="*/ 0 w 341815"/>
              <a:gd name="connsiteY10" fmla="*/ 120061 h 3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815" h="314324">
                <a:moveTo>
                  <a:pt x="0" y="120061"/>
                </a:moveTo>
                <a:lnTo>
                  <a:pt x="121037" y="115299"/>
                </a:lnTo>
                <a:lnTo>
                  <a:pt x="170908" y="0"/>
                </a:lnTo>
                <a:lnTo>
                  <a:pt x="216016" y="105774"/>
                </a:lnTo>
                <a:lnTo>
                  <a:pt x="341815" y="120061"/>
                </a:lnTo>
                <a:lnTo>
                  <a:pt x="245712" y="199026"/>
                </a:lnTo>
                <a:lnTo>
                  <a:pt x="276534" y="314324"/>
                </a:lnTo>
                <a:lnTo>
                  <a:pt x="170908" y="263933"/>
                </a:lnTo>
                <a:lnTo>
                  <a:pt x="65281" y="314324"/>
                </a:lnTo>
                <a:lnTo>
                  <a:pt x="91341" y="194263"/>
                </a:lnTo>
                <a:lnTo>
                  <a:pt x="0" y="120061"/>
                </a:lnTo>
                <a:close/>
              </a:path>
            </a:pathLst>
          </a:custGeom>
          <a:solidFill>
            <a:srgbClr val="017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03E24"/>
              </a:solidFill>
            </a:endParaRPr>
          </a:p>
        </p:txBody>
      </p:sp>
      <p:sp>
        <p:nvSpPr>
          <p:cNvPr id="29" name="Estrella de 5 puntas 28"/>
          <p:cNvSpPr/>
          <p:nvPr/>
        </p:nvSpPr>
        <p:spPr>
          <a:xfrm>
            <a:off x="456204" y="3055691"/>
            <a:ext cx="221597" cy="181969"/>
          </a:xfrm>
          <a:prstGeom prst="star5">
            <a:avLst/>
          </a:prstGeom>
          <a:solidFill>
            <a:srgbClr val="F03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03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09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Arial Black</vt:lpstr>
      <vt:lpstr>Humanst521 UBd BT</vt:lpstr>
      <vt:lpstr>GROBOLD</vt:lpstr>
      <vt:lpstr>Calibri</vt:lpstr>
      <vt:lpstr>AvantGarde Md BT</vt:lpstr>
      <vt:lpstr>Arial</vt:lpstr>
      <vt:lpstr>BaaBookHmkBold</vt:lpstr>
      <vt:lpstr>Calibri Light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Circo</cp:keywords>
  <cp:lastModifiedBy>MEGAIDEA</cp:lastModifiedBy>
  <cp:revision>15</cp:revision>
  <dcterms:created xsi:type="dcterms:W3CDTF">2019-11-07T22:58:58Z</dcterms:created>
  <dcterms:modified xsi:type="dcterms:W3CDTF">2023-03-31T01:53:09Z</dcterms:modified>
</cp:coreProperties>
</file>