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aBookHmkBold" panose="00000400000000000000" pitchFamily="2" charset="0"/>
      <p:regular r:id="rId7"/>
    </p:embeddedFont>
    <p:embeddedFont>
      <p:font typeface="Beyond The Mountains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1pPr>
    <a:lvl2pPr marL="333741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2pPr>
    <a:lvl3pPr marL="667481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3pPr>
    <a:lvl4pPr marL="1001222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4pPr>
    <a:lvl5pPr marL="1334963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5pPr>
    <a:lvl6pPr marL="1668703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6pPr>
    <a:lvl7pPr marL="2002444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7pPr>
    <a:lvl8pPr marL="2336185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8pPr>
    <a:lvl9pPr marL="2669925" algn="l" defTabSz="667481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0C6"/>
    <a:srgbClr val="FF8BC8"/>
    <a:srgbClr val="5BC0CA"/>
    <a:srgbClr val="1CA7B6"/>
    <a:srgbClr val="0ADFE4"/>
    <a:srgbClr val="FFFF66"/>
    <a:srgbClr val="F4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6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121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48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2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797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91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8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807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2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197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7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69366" y="3416795"/>
            <a:ext cx="4469414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5500" b="1" dirty="0" err="1">
                <a:ln/>
                <a:solidFill>
                  <a:srgbClr val="F462CE"/>
                </a:solidFill>
                <a:effectLst>
                  <a:glow rad="101600">
                    <a:srgbClr val="FFFF66"/>
                  </a:glow>
                </a:effectLst>
                <a:latin typeface="Beyond The Mountains" pitchFamily="2" charset="0"/>
              </a:rPr>
              <a:t>Maryori</a:t>
            </a:r>
            <a:endParaRPr lang="es-PE" sz="5500" b="1" dirty="0">
              <a:ln/>
              <a:solidFill>
                <a:srgbClr val="F462CE"/>
              </a:solidFill>
              <a:effectLst>
                <a:glow rad="101600">
                  <a:srgbClr val="FFFF66"/>
                </a:glow>
              </a:effectLst>
              <a:latin typeface="Beyond The Mountai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90336" y="4208430"/>
            <a:ext cx="276529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99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BaaBookHmkBold" panose="00000400000000000000" pitchFamily="2" charset="0"/>
              </a:rPr>
              <a:t>Cumple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96276" y="4627505"/>
            <a:ext cx="2980303" cy="953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66" dirty="0">
                <a:solidFill>
                  <a:srgbClr val="F462CE"/>
                </a:solidFill>
                <a:latin typeface="BaaBookHmkBold" panose="00000400000000000000" pitchFamily="2" charset="0"/>
              </a:rPr>
              <a:t>Día: Sábado 15 de Junio</a:t>
            </a:r>
          </a:p>
          <a:p>
            <a:r>
              <a:rPr lang="es-PE" sz="1866" dirty="0">
                <a:solidFill>
                  <a:srgbClr val="F462CE"/>
                </a:solidFill>
                <a:latin typeface="BaaBookHmkBold" panose="00000400000000000000" pitchFamily="2" charset="0"/>
              </a:rPr>
              <a:t>Hora: 4:30 pm.</a:t>
            </a:r>
          </a:p>
          <a:p>
            <a:r>
              <a:rPr lang="es-PE" sz="1866" dirty="0">
                <a:solidFill>
                  <a:srgbClr val="F462CE"/>
                </a:solidFill>
                <a:latin typeface="BaaBookHmkBold" panose="00000400000000000000" pitchFamily="2" charset="0"/>
              </a:rPr>
              <a:t>Lugar: Calle Luis </a:t>
            </a:r>
            <a:r>
              <a:rPr lang="es-PE" sz="1866" dirty="0" err="1">
                <a:solidFill>
                  <a:srgbClr val="F462CE"/>
                </a:solidFill>
                <a:latin typeface="BaaBookHmkBold" panose="00000400000000000000" pitchFamily="2" charset="0"/>
              </a:rPr>
              <a:t>Valcarcel</a:t>
            </a:r>
            <a:r>
              <a:rPr lang="es-PE" sz="1866" dirty="0">
                <a:solidFill>
                  <a:srgbClr val="F462CE"/>
                </a:solidFill>
                <a:latin typeface="BaaBookHmkBold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55644" y="5795721"/>
            <a:ext cx="133882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66" dirty="0">
                <a:solidFill>
                  <a:srgbClr val="F462CE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38648" y="1202823"/>
            <a:ext cx="3191720" cy="42427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2399" dirty="0">
                <a:solidFill>
                  <a:srgbClr val="C680C6"/>
                </a:solidFill>
                <a:latin typeface="BaaBookHmkBold" panose="00000400000000000000" pitchFamily="2" charset="0"/>
              </a:rPr>
              <a:t>Te invito a mi 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0340" y="6833865"/>
            <a:ext cx="1792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effectLst>
                  <a:glow rad="127000">
                    <a:srgbClr val="FF8BC8"/>
                  </a:glow>
                </a:effectLst>
                <a:latin typeface="BaaBookHmkBold" panose="00000400000000000000" pitchFamily="2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BaaBookHmkBold</vt:lpstr>
      <vt:lpstr>Arial</vt:lpstr>
      <vt:lpstr>Beyond The Mountains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Circo</cp:keywords>
  <cp:lastModifiedBy>MEGAIDEA</cp:lastModifiedBy>
  <cp:revision>15</cp:revision>
  <dcterms:created xsi:type="dcterms:W3CDTF">2019-01-24T10:49:05Z</dcterms:created>
  <dcterms:modified xsi:type="dcterms:W3CDTF">2023-03-31T01:51:26Z</dcterms:modified>
</cp:coreProperties>
</file>