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A7C"/>
    <a:srgbClr val="907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66" d="100"/>
          <a:sy n="66" d="100"/>
        </p:scale>
        <p:origin x="18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51331" y="91131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48367" y="150049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39395" y="104432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50209" y="105575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25" y="453377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gaidea.net" descr="https://www.cifegroup.com/wp-content/uploads/2018/11/images_personajes-tinga.png"/>
          <p:cNvSpPr>
            <a:spLocks noChangeAspect="1" noChangeArrowheads="1"/>
          </p:cNvSpPr>
          <p:nvPr/>
        </p:nvSpPr>
        <p:spPr bwMode="auto">
          <a:xfrm>
            <a:off x="133211" y="720060"/>
            <a:ext cx="260985" cy="2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296" tIns="39148" rIns="78296" bIns="39148" numCol="1" anchor="t" anchorCtr="0" compatLnSpc="1">
            <a:prstTxWarp prst="textNoShape">
              <a:avLst/>
            </a:prstTxWarp>
          </a:bodyPr>
          <a:lstStyle/>
          <a:p>
            <a:endParaRPr lang="es-PE" sz="1541"/>
          </a:p>
        </p:txBody>
      </p:sp>
      <p:pic>
        <p:nvPicPr>
          <p:cNvPr id="14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9980" y="-1162181"/>
            <a:ext cx="6658272" cy="9950826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3" y="3946871"/>
            <a:ext cx="3004436" cy="3431461"/>
          </a:xfrm>
          <a:prstGeom prst="rect">
            <a:avLst/>
          </a:prstGeom>
        </p:spPr>
      </p:pic>
      <p:pic>
        <p:nvPicPr>
          <p:cNvPr id="16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77" y="2850775"/>
            <a:ext cx="3717552" cy="4708899"/>
          </a:xfrm>
          <a:prstGeom prst="rect">
            <a:avLst/>
          </a:prstGeom>
        </p:spPr>
      </p:pic>
      <p:sp>
        <p:nvSpPr>
          <p:cNvPr id="17" name="Megaidea.net"/>
          <p:cNvSpPr txBox="1"/>
          <p:nvPr/>
        </p:nvSpPr>
        <p:spPr>
          <a:xfrm>
            <a:off x="2784650" y="1252441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E00A7C"/>
                </a:solidFill>
                <a:latin typeface="Fontdiner Rob" panose="00000400000000000000" pitchFamily="2" charset="0"/>
              </a:rPr>
              <a:t>Valentina</a:t>
            </a:r>
            <a:endParaRPr lang="es-PE" sz="6600" dirty="0">
              <a:solidFill>
                <a:srgbClr val="E00A7C"/>
              </a:solidFill>
              <a:latin typeface="Fontdiner Rob" panose="00000400000000000000" pitchFamily="2" charset="0"/>
            </a:endParaRPr>
          </a:p>
        </p:txBody>
      </p:sp>
      <p:sp>
        <p:nvSpPr>
          <p:cNvPr id="20" name="Megaidea.net"/>
          <p:cNvSpPr txBox="1"/>
          <p:nvPr/>
        </p:nvSpPr>
        <p:spPr>
          <a:xfrm>
            <a:off x="2784649" y="2267008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9072B2"/>
                </a:solidFill>
                <a:latin typeface="Glowworm Rob" panose="020F0804020102020204" pitchFamily="34" charset="0"/>
              </a:rPr>
              <a:t>Cumple 5 </a:t>
            </a:r>
            <a:endParaRPr lang="es-PE" sz="5000" dirty="0">
              <a:solidFill>
                <a:srgbClr val="9072B2"/>
              </a:solidFill>
              <a:latin typeface="Glowworm Rob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2784648" y="3484045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9072B2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9072B2"/>
              </a:solidFill>
              <a:latin typeface="Glowworm Rob" panose="020F0804020102020204" pitchFamily="34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2128835" y="4129215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9072B2"/>
                </a:solidFill>
                <a:latin typeface="Glowworm Rob" panose="020F0804020102020204" pitchFamily="34" charset="0"/>
              </a:rPr>
              <a:t>Dia: Sabado 10 de junio </a:t>
            </a:r>
          </a:p>
          <a:p>
            <a:pPr algn="ctr"/>
            <a:r>
              <a:rPr lang="es-PE" sz="2500" dirty="0" smtClean="0">
                <a:solidFill>
                  <a:srgbClr val="9072B2"/>
                </a:solidFill>
                <a:latin typeface="Glowworm Rob" panose="020F0804020102020204" pitchFamily="34" charset="0"/>
              </a:rPr>
              <a:t>Hora: 4:00 pm </a:t>
            </a:r>
          </a:p>
          <a:p>
            <a:pPr algn="ctr"/>
            <a:r>
              <a:rPr lang="es-PE" sz="2500" dirty="0" smtClean="0">
                <a:solidFill>
                  <a:srgbClr val="9072B2"/>
                </a:solidFill>
                <a:latin typeface="Glowworm Rob" panose="020F0804020102020204" pitchFamily="34" charset="0"/>
              </a:rPr>
              <a:t>Lugar: calle Los Rosales </a:t>
            </a:r>
          </a:p>
          <a:p>
            <a:pPr algn="ctr"/>
            <a:r>
              <a:rPr lang="es-PE" sz="2500" dirty="0" smtClean="0">
                <a:solidFill>
                  <a:srgbClr val="9072B2"/>
                </a:solidFill>
                <a:latin typeface="Glowworm Rob" panose="020F0804020102020204" pitchFamily="34" charset="0"/>
              </a:rPr>
              <a:t>#120</a:t>
            </a:r>
            <a:endParaRPr lang="es-PE" sz="2500" dirty="0">
              <a:solidFill>
                <a:srgbClr val="9072B2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2954977" y="5851732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9072B2"/>
                </a:solidFill>
                <a:latin typeface="Glowworm Rob" panose="020F0804020102020204" pitchFamily="34" charset="0"/>
              </a:rPr>
              <a:t>No faltes…!</a:t>
            </a:r>
            <a:endParaRPr lang="es-PE" sz="3000" dirty="0">
              <a:solidFill>
                <a:srgbClr val="9072B2"/>
              </a:solidFill>
              <a:latin typeface="Glowworm Rob" panose="020F0804020102020204" pitchFamily="34" charset="0"/>
            </a:endParaRPr>
          </a:p>
        </p:txBody>
      </p:sp>
      <p:pic>
        <p:nvPicPr>
          <p:cNvPr id="18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5" y="605560"/>
            <a:ext cx="2504596" cy="2199289"/>
          </a:xfrm>
          <a:prstGeom prst="rect">
            <a:avLst/>
          </a:prstGeom>
        </p:spPr>
      </p:pic>
      <p:pic>
        <p:nvPicPr>
          <p:cNvPr id="26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48" y="492937"/>
            <a:ext cx="2504596" cy="2199289"/>
          </a:xfrm>
          <a:prstGeom prst="rect">
            <a:avLst/>
          </a:prstGeom>
        </p:spPr>
      </p:pic>
      <p:sp>
        <p:nvSpPr>
          <p:cNvPr id="13" name="Megaidea.net"/>
          <p:cNvSpPr txBox="1"/>
          <p:nvPr/>
        </p:nvSpPr>
        <p:spPr>
          <a:xfrm>
            <a:off x="2784648" y="7020577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E00A7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E00A7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28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Calibri Light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chamoy</cp:keywords>
  <cp:lastModifiedBy>MEGAIDEA</cp:lastModifiedBy>
  <cp:revision>13</cp:revision>
  <dcterms:created xsi:type="dcterms:W3CDTF">2021-06-07T20:15:11Z</dcterms:created>
  <dcterms:modified xsi:type="dcterms:W3CDTF">2023-03-29T20:30:16Z</dcterms:modified>
</cp:coreProperties>
</file>