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 Rob" panose="020F0804020102020204" pitchFamily="34" charset="0"/>
      <p:regular r:id="rId5"/>
    </p:embeddedFont>
    <p:embeddedFont>
      <p:font typeface="Fontdiner Rob" panose="00000400000000000000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8DC5"/>
    <a:srgbClr val="6AC1F2"/>
    <a:srgbClr val="C2AFD6"/>
    <a:srgbClr val="2DA5E5"/>
    <a:srgbClr val="016ECF"/>
    <a:srgbClr val="9C2C7F"/>
    <a:srgbClr val="DE2D8B"/>
    <a:srgbClr val="9F6ABE"/>
    <a:srgbClr val="ED4DAC"/>
    <a:srgbClr val="F07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Megaidea.net" descr="https://www.megaidea.net/wp-content/uploads/2019/04/marco-rosa-celeste-megaid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4" y="742788"/>
            <a:ext cx="5094221" cy="622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Megaidea.net" descr="https://www.megaidea.net/wp-content/uploads/2021/03/Princesa-Cenicienta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54504" y="828863"/>
            <a:ext cx="4613258" cy="651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Megaidea.netv" descr="https://i.pinimg.com/564x/d3/b7/e7/d3b7e7b91d17838e60399cf91989b66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519" y1="47487" x2="25755" y2="52166"/>
                        <a14:foregroundMark x1="15453" y1="43328" x2="33570" y2="52686"/>
                        <a14:foregroundMark x1="26288" y1="61698" x2="56128" y2="59272"/>
                        <a14:foregroundMark x1="19716" y1="89601" x2="49556" y2="71231"/>
                        <a14:foregroundMark x1="14742" y1="86655" x2="35524" y2="71750"/>
                        <a14:foregroundMark x1="25755" y1="86655" x2="48845" y2="94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8256" y="4876533"/>
            <a:ext cx="2840811" cy="29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2657674" y="676199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A88DC5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A88DC5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337572" y="2163238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6AC1F2"/>
                </a:solidFill>
                <a:latin typeface="Fontdiner Rob" panose="00000400000000000000" pitchFamily="2" charset="0"/>
              </a:rPr>
              <a:t>Fernanda</a:t>
            </a:r>
            <a:endParaRPr lang="es-PE" sz="6000" dirty="0">
              <a:solidFill>
                <a:srgbClr val="6AC1F2"/>
              </a:solidFill>
              <a:latin typeface="Fontdiner Rob" panose="00000400000000000000" pitchFamily="2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066745" y="4810787"/>
            <a:ext cx="3627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dirty="0" smtClean="0">
                <a:solidFill>
                  <a:srgbClr val="6AC1F2"/>
                </a:solidFill>
                <a:latin typeface="Glowworm Rob" panose="020F0804020102020204" pitchFamily="34" charset="0"/>
              </a:rPr>
              <a:t>Te espero el día viernes   28  de Enero a las 2:00pm en el Local Comunal  Vista Alegre</a:t>
            </a:r>
            <a:endParaRPr lang="es-PE" sz="2200" dirty="0">
              <a:solidFill>
                <a:srgbClr val="6AC1F2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268124" y="3178901"/>
            <a:ext cx="4908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A88DC5"/>
                </a:solidFill>
                <a:latin typeface="Glowworm Rob" panose="020F0804020102020204" pitchFamily="34" charset="0"/>
              </a:rPr>
              <a:t>Mis 5 Añitos</a:t>
            </a:r>
            <a:endParaRPr lang="es-PE" sz="4800" dirty="0">
              <a:solidFill>
                <a:srgbClr val="A88DC5"/>
              </a:solidFill>
              <a:latin typeface="Glowworm Rob" panose="020F0804020102020204" pitchFamily="34" charset="0"/>
            </a:endParaRPr>
          </a:p>
        </p:txBody>
      </p:sp>
      <p:sp>
        <p:nvSpPr>
          <p:cNvPr id="11" name="Megaidea.net"/>
          <p:cNvSpPr txBox="1"/>
          <p:nvPr/>
        </p:nvSpPr>
        <p:spPr>
          <a:xfrm>
            <a:off x="983023" y="3954251"/>
            <a:ext cx="3571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6AC1F2"/>
                </a:solidFill>
                <a:latin typeface="Glowworm Rob" panose="020F0804020102020204" pitchFamily="34" charset="0"/>
              </a:rPr>
              <a:t>Te invito a mi Cumpleaños…!!</a:t>
            </a:r>
            <a:endParaRPr lang="es-PE" sz="2400" dirty="0">
              <a:solidFill>
                <a:srgbClr val="6AC1F2"/>
              </a:solidFill>
              <a:latin typeface="Glowworm Rob" panose="020F0804020102020204" pitchFamily="34" charset="0"/>
            </a:endParaRPr>
          </a:p>
        </p:txBody>
      </p:sp>
      <p:pic>
        <p:nvPicPr>
          <p:cNvPr id="2056" name="Megaidea.net" descr="https://www.megaidea.net/wp-content/uploads/2019/09/globo-rosado-be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530">
            <a:off x="151907" y="1605850"/>
            <a:ext cx="667361" cy="9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Megaidea.net" descr="https://www.megaidea.net/wp-content/uploads/2019/09/globo-celest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53" y="1002043"/>
            <a:ext cx="727710" cy="10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rosado-be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530">
            <a:off x="916762" y="956787"/>
            <a:ext cx="667361" cy="9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egaidea.net" descr="https://www.megaidea.net/wp-content/uploads/2019/09/globo-rosado-be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427">
            <a:off x="4098751" y="878987"/>
            <a:ext cx="667361" cy="9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Megaidea.net" descr="https://www.megaidea.net/wp-content/uploads/2019/09/globo-celest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846">
            <a:off x="4578496" y="1083285"/>
            <a:ext cx="727710" cy="10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egaidea.netMegaidea.net" descr="https://www.megaidea.net/wp-content/uploads/2019/09/globo-rosado-beb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7278">
            <a:off x="4704664" y="1663803"/>
            <a:ext cx="667361" cy="9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Megaidea.net" descr="https://www.megaidea.net/wp-content/uploads/2019/09/banderin_guirnalda09-1024x10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6" t="9354" r="19874" b="-14276"/>
          <a:stretch/>
        </p:blipFill>
        <p:spPr bwMode="auto">
          <a:xfrm>
            <a:off x="513091" y="1426672"/>
            <a:ext cx="4513943" cy="80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591</TotalTime>
  <Words>28</Words>
  <Application>Microsoft Office PowerPoint</Application>
  <PresentationFormat>Personalizado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Glowworm Rob</vt:lpstr>
      <vt:lpstr>Fontdiner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Cenicienta</cp:keywords>
  <cp:lastModifiedBy>MEGAIDEA</cp:lastModifiedBy>
  <cp:revision>72</cp:revision>
  <dcterms:created xsi:type="dcterms:W3CDTF">2021-06-07T20:15:11Z</dcterms:created>
  <dcterms:modified xsi:type="dcterms:W3CDTF">2023-03-26T19:38:38Z</dcterms:modified>
</cp:coreProperties>
</file>