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Sweet Home Oklahoma" pitchFamily="2" charset="0"/>
      <p:regular r:id="rId6"/>
    </p:embeddedFont>
    <p:embeddedFont>
      <p:font typeface="Glowworm" panose="020F080402010202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B2C7A"/>
    <a:srgbClr val="CFC8B5"/>
    <a:srgbClr val="CC2229"/>
    <a:srgbClr val="A9772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egaidea.n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4727">
            <a:off x="3304161" y="2192096"/>
            <a:ext cx="4627265" cy="4480948"/>
          </a:xfrm>
          <a:prstGeom prst="rect">
            <a:avLst/>
          </a:prstGeom>
        </p:spPr>
      </p:pic>
      <p:pic>
        <p:nvPicPr>
          <p:cNvPr id="1044" name="Megaidea.net" descr="https://www.megaidea.net/wp-content/uploads/2019/04/Marco_Megaidea-Turquez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449" y="3336844"/>
            <a:ext cx="6532930" cy="75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Megaidea.net" descr="https://www.megaidea.net/wp-content/uploads/2019/04/marco-negro-amarill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0766" y="3437430"/>
            <a:ext cx="6076759" cy="72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gaidea.net"/>
          <p:cNvSpPr txBox="1"/>
          <p:nvPr/>
        </p:nvSpPr>
        <p:spPr>
          <a:xfrm>
            <a:off x="1382263" y="5476136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FF0000"/>
                </a:solidFill>
                <a:latin typeface="Glowworm Rob" panose="020F0804020102020204" pitchFamily="34" charset="0"/>
              </a:rPr>
              <a:t>Anthonio</a:t>
            </a:r>
            <a:r>
              <a:rPr lang="es-PE" sz="5000" dirty="0" smtClean="0">
                <a:solidFill>
                  <a:srgbClr val="FF0000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FF0000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1607179" y="7090457"/>
            <a:ext cx="42640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¡Será un día Divertido!</a:t>
            </a:r>
            <a:endParaRPr lang="es-PE" sz="29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1401798" y="6350385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F0000"/>
                </a:solidFill>
                <a:latin typeface="Glowworm Rob" panose="020F0804020102020204" pitchFamily="34" charset="0"/>
              </a:rPr>
              <a:t>Mis </a:t>
            </a:r>
            <a:r>
              <a:rPr lang="es-PE" sz="5000" dirty="0">
                <a:solidFill>
                  <a:srgbClr val="FF0000"/>
                </a:solidFill>
                <a:latin typeface="Glowworm Rob" panose="020F0804020102020204" pitchFamily="34" charset="0"/>
              </a:rPr>
              <a:t>6</a:t>
            </a:r>
            <a:r>
              <a:rPr lang="es-PE" sz="5000" dirty="0" smtClean="0">
                <a:solidFill>
                  <a:srgbClr val="FF0000"/>
                </a:solidFill>
                <a:latin typeface="Glowworm Rob" panose="020F0804020102020204" pitchFamily="34" charset="0"/>
              </a:rPr>
              <a:t> añitos</a:t>
            </a:r>
            <a:endParaRPr lang="es-PE" sz="5000" dirty="0">
              <a:solidFill>
                <a:srgbClr val="FF0000"/>
              </a:solidFill>
              <a:latin typeface="Glowworm Rob" panose="020F0804020102020204" pitchFamily="34" charset="0"/>
            </a:endParaRPr>
          </a:p>
        </p:txBody>
      </p:sp>
      <p:sp>
        <p:nvSpPr>
          <p:cNvPr id="27" name="Megaidea.net"/>
          <p:cNvSpPr txBox="1"/>
          <p:nvPr/>
        </p:nvSpPr>
        <p:spPr>
          <a:xfrm>
            <a:off x="1624999" y="7589597"/>
            <a:ext cx="373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Sabado 26 de junio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chemeClr val="bg1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Local Comunal Vijil </a:t>
            </a:r>
            <a:endParaRPr lang="es-PE" sz="25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28" name="Megaidea.net"/>
          <p:cNvSpPr txBox="1"/>
          <p:nvPr/>
        </p:nvSpPr>
        <p:spPr>
          <a:xfrm>
            <a:off x="1183069" y="9837278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B2C7A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B2C7A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51" y="-211431"/>
            <a:ext cx="3093605" cy="3093605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11" y="6767426"/>
            <a:ext cx="3054816" cy="3138214"/>
          </a:xfrm>
          <a:prstGeom prst="rect">
            <a:avLst/>
          </a:prstGeom>
        </p:spPr>
      </p:pic>
      <p:pic>
        <p:nvPicPr>
          <p:cNvPr id="3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4" y="1223905"/>
            <a:ext cx="4277241" cy="3417039"/>
          </a:xfrm>
          <a:prstGeom prst="rect">
            <a:avLst/>
          </a:prstGeom>
        </p:spPr>
      </p:pic>
      <p:pic>
        <p:nvPicPr>
          <p:cNvPr id="1048" name="Megaidea.net" descr="Pastel de Cumpleaños Azul Dibujo PNG transparente - Stick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7515118"/>
            <a:ext cx="2038418" cy="27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gaidea.net"/>
          <p:cNvSpPr txBox="1"/>
          <p:nvPr/>
        </p:nvSpPr>
        <p:spPr>
          <a:xfrm>
            <a:off x="649623" y="5067237"/>
            <a:ext cx="650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chemeClr val="bg1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2B2C7A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2B2C7A"/>
              </a:solidFill>
              <a:latin typeface="Sweet Home Oklahoma" pitchFamily="2" charset="0"/>
            </a:endParaRPr>
          </a:p>
        </p:txBody>
      </p:sp>
      <p:pic>
        <p:nvPicPr>
          <p:cNvPr id="1052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1677">
            <a:off x="423496" y="415084"/>
            <a:ext cx="631097" cy="10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202">
            <a:off x="1099106" y="1374899"/>
            <a:ext cx="738621" cy="12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202">
            <a:off x="331342" y="2306166"/>
            <a:ext cx="709187" cy="122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202">
            <a:off x="1220444" y="3016637"/>
            <a:ext cx="730030" cy="12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202">
            <a:off x="284608" y="4857272"/>
            <a:ext cx="730030" cy="12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23" flipH="1">
            <a:off x="6408770" y="363353"/>
            <a:ext cx="631097" cy="10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0798" flipH="1">
            <a:off x="5733641" y="1392964"/>
            <a:ext cx="738621" cy="12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202">
            <a:off x="6027244" y="3111942"/>
            <a:ext cx="709187" cy="122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202">
            <a:off x="6799555" y="4788396"/>
            <a:ext cx="730030" cy="12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0798" flipH="1">
            <a:off x="6418357" y="6138636"/>
            <a:ext cx="730030" cy="12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202">
            <a:off x="297727" y="6177681"/>
            <a:ext cx="730030" cy="12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Megaidea.net" descr="https://www.megaidea.net/wp-content/uploads/2019/09/globo-turqueza0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0798" flipH="1">
            <a:off x="6392627" y="2263375"/>
            <a:ext cx="738621" cy="12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gaidea.net"/>
          <p:cNvSpPr/>
          <p:nvPr/>
        </p:nvSpPr>
        <p:spPr>
          <a:xfrm>
            <a:off x="1073622" y="5917394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3</a:t>
            </a:r>
            <a:endParaRPr lang="es-PE" dirty="0"/>
          </a:p>
        </p:txBody>
      </p:sp>
      <p:sp>
        <p:nvSpPr>
          <p:cNvPr id="72" name="Megaidea.net"/>
          <p:cNvSpPr/>
          <p:nvPr/>
        </p:nvSpPr>
        <p:spPr>
          <a:xfrm>
            <a:off x="1516531" y="6687143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3" name="Megaidea.net"/>
          <p:cNvSpPr/>
          <p:nvPr/>
        </p:nvSpPr>
        <p:spPr>
          <a:xfrm>
            <a:off x="941017" y="7146725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Megaidea.net"/>
          <p:cNvSpPr/>
          <p:nvPr/>
        </p:nvSpPr>
        <p:spPr>
          <a:xfrm>
            <a:off x="6084925" y="5749413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Megaidea.net"/>
          <p:cNvSpPr/>
          <p:nvPr/>
        </p:nvSpPr>
        <p:spPr>
          <a:xfrm>
            <a:off x="5880379" y="6359295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6" name="Megaidea.net"/>
          <p:cNvSpPr/>
          <p:nvPr/>
        </p:nvSpPr>
        <p:spPr>
          <a:xfrm>
            <a:off x="6525453" y="7045207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7" name="Megaidea.net"/>
          <p:cNvSpPr/>
          <p:nvPr/>
        </p:nvSpPr>
        <p:spPr>
          <a:xfrm>
            <a:off x="5706265" y="4492336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Megaidea.net"/>
          <p:cNvSpPr/>
          <p:nvPr/>
        </p:nvSpPr>
        <p:spPr>
          <a:xfrm>
            <a:off x="1857742" y="4567845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425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31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 Rob</vt:lpstr>
      <vt:lpstr>Arial</vt:lpstr>
      <vt:lpstr>Calibri Light</vt:lpstr>
      <vt:lpstr>Sweet Home Oklahoma</vt:lpstr>
      <vt:lpstr>Glowworm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Cazafantasma</cp:keywords>
  <cp:lastModifiedBy>MEGAIDEA</cp:lastModifiedBy>
  <cp:revision>25</cp:revision>
  <dcterms:created xsi:type="dcterms:W3CDTF">2021-06-28T21:23:27Z</dcterms:created>
  <dcterms:modified xsi:type="dcterms:W3CDTF">2023-03-29T19:49:38Z</dcterms:modified>
</cp:coreProperties>
</file>