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4CB"/>
    <a:srgbClr val="FAFAFA"/>
    <a:srgbClr val="040308"/>
    <a:srgbClr val="B89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8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53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9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8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4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4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6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0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03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2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0230-CD9B-4DAC-B1FB-EE046B4D43E6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Megaidea.net" descr="https://www.megaidea.net/wp-content/uploads/2019/04/marco-invitacion-negro-roj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" y="255663"/>
            <a:ext cx="6325849" cy="704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egaidea.net"/>
          <p:cNvSpPr txBox="1"/>
          <p:nvPr/>
        </p:nvSpPr>
        <p:spPr>
          <a:xfrm>
            <a:off x="821675" y="2378880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AF4CB"/>
                </a:solidFill>
                <a:latin typeface="Glowworm Rob" panose="020F0804020102020204" pitchFamily="34" charset="0"/>
              </a:rPr>
              <a:t>FIORELA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197805" y="3273127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821674" y="385959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FAF4CB"/>
                </a:solidFill>
                <a:latin typeface="Glowworm Rob" panose="020F0804020102020204" pitchFamily="34" charset="0"/>
              </a:rPr>
              <a:t>Mis 9 añitos</a:t>
            </a:r>
            <a:endParaRPr lang="es-PE" sz="5000" dirty="0">
              <a:solidFill>
                <a:srgbClr val="FAF4CB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700023" y="4838647"/>
            <a:ext cx="5030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AF4CB"/>
                </a:solidFill>
                <a:latin typeface="Glowworm Rob" panose="020F0804020102020204" pitchFamily="34" charset="0"/>
              </a:rPr>
              <a:t>Te espero el día Domingo 8 de Agosto desde las 4:00pm en el local comunal San Fransisco.</a:t>
            </a:r>
            <a:endParaRPr lang="es-PE" sz="2500" dirty="0">
              <a:solidFill>
                <a:srgbClr val="FAF4CB"/>
              </a:solidFill>
              <a:latin typeface="Glowworm Rob" panose="020F0804020102020204" pitchFamily="34" charset="0"/>
            </a:endParaRPr>
          </a:p>
        </p:txBody>
      </p:sp>
      <p:pic>
        <p:nvPicPr>
          <p:cNvPr id="14" name="Megaidea.ne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55">
            <a:off x="-210114" y="25474"/>
            <a:ext cx="1955712" cy="3148821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55">
            <a:off x="4300043" y="26261"/>
            <a:ext cx="1950719" cy="3148821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2" t="16064" r="15222" b="28732"/>
          <a:stretch/>
        </p:blipFill>
        <p:spPr>
          <a:xfrm flipH="1">
            <a:off x="4958704" y="255663"/>
            <a:ext cx="5502160" cy="7304010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2760111" y="6995157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F000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F000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567231" y="938166"/>
            <a:ext cx="5163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ln w="38100">
                  <a:solidFill>
                    <a:srgbClr val="FAFAFA"/>
                  </a:solidFill>
                </a:ln>
                <a:solidFill>
                  <a:srgbClr val="040308"/>
                </a:solidFill>
                <a:latin typeface="Glowworm" panose="020F0804020102020204" pitchFamily="34" charset="0"/>
              </a:rPr>
              <a:t>¡FELIZ CUMPLEAÑOS! </a:t>
            </a:r>
            <a:endParaRPr lang="es-PE" sz="4000" dirty="0">
              <a:ln w="38100">
                <a:solidFill>
                  <a:srgbClr val="FAFAFA"/>
                </a:solidFill>
              </a:ln>
              <a:solidFill>
                <a:srgbClr val="040308"/>
              </a:solidFill>
              <a:latin typeface="Glowworm" panose="020F08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32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Captain Marvel</cp:keywords>
  <cp:lastModifiedBy>MEGAIDEA</cp:lastModifiedBy>
  <cp:revision>6</cp:revision>
  <dcterms:created xsi:type="dcterms:W3CDTF">2021-07-10T21:36:51Z</dcterms:created>
  <dcterms:modified xsi:type="dcterms:W3CDTF">2023-03-29T03:47:57Z</dcterms:modified>
</cp:coreProperties>
</file>